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256" r:id="rId2"/>
    <p:sldId id="257" r:id="rId3"/>
    <p:sldId id="258" r:id="rId4"/>
    <p:sldId id="263" r:id="rId5"/>
    <p:sldId id="264" r:id="rId6"/>
    <p:sldId id="265" r:id="rId7"/>
    <p:sldId id="259" r:id="rId8"/>
    <p:sldId id="266" r:id="rId9"/>
    <p:sldId id="277" r:id="rId10"/>
    <p:sldId id="313" r:id="rId11"/>
    <p:sldId id="316" r:id="rId12"/>
    <p:sldId id="267" r:id="rId13"/>
    <p:sldId id="268" r:id="rId14"/>
    <p:sldId id="269" r:id="rId15"/>
    <p:sldId id="270" r:id="rId16"/>
    <p:sldId id="271" r:id="rId17"/>
    <p:sldId id="272" r:id="rId18"/>
    <p:sldId id="274" r:id="rId19"/>
    <p:sldId id="273" r:id="rId20"/>
    <p:sldId id="276" r:id="rId21"/>
    <p:sldId id="275" r:id="rId22"/>
    <p:sldId id="286" r:id="rId23"/>
    <p:sldId id="287" r:id="rId24"/>
    <p:sldId id="288" r:id="rId25"/>
    <p:sldId id="289" r:id="rId26"/>
    <p:sldId id="290" r:id="rId27"/>
    <p:sldId id="317" r:id="rId28"/>
    <p:sldId id="291" r:id="rId29"/>
    <p:sldId id="292" r:id="rId30"/>
    <p:sldId id="293" r:id="rId31"/>
    <p:sldId id="294" r:id="rId32"/>
    <p:sldId id="295" r:id="rId33"/>
    <p:sldId id="297" r:id="rId34"/>
    <p:sldId id="296" r:id="rId35"/>
    <p:sldId id="298" r:id="rId36"/>
    <p:sldId id="299" r:id="rId37"/>
    <p:sldId id="300" r:id="rId38"/>
    <p:sldId id="301" r:id="rId39"/>
    <p:sldId id="302" r:id="rId40"/>
    <p:sldId id="303" r:id="rId41"/>
    <p:sldId id="304" r:id="rId42"/>
    <p:sldId id="305" r:id="rId43"/>
    <p:sldId id="306" r:id="rId44"/>
    <p:sldId id="308" r:id="rId45"/>
    <p:sldId id="307" r:id="rId46"/>
    <p:sldId id="309" r:id="rId47"/>
    <p:sldId id="310" r:id="rId48"/>
    <p:sldId id="311" r:id="rId49"/>
    <p:sldId id="312" r:id="rId50"/>
    <p:sldId id="283" r:id="rId51"/>
    <p:sldId id="285" r:id="rId52"/>
    <p:sldId id="314" r:id="rId53"/>
    <p:sldId id="315" r:id="rId54"/>
    <p:sldId id="280" r:id="rId55"/>
    <p:sldId id="278"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C217B-D600-4E53-9DE8-08EE5536FBF1}" v="73" dt="2021-05-26T03:22:03.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69472" autoAdjust="0"/>
  </p:normalViewPr>
  <p:slideViewPr>
    <p:cSldViewPr snapToGrid="0">
      <p:cViewPr varScale="1">
        <p:scale>
          <a:sx n="59" d="100"/>
          <a:sy n="59" d="100"/>
        </p:scale>
        <p:origin x="16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 Linda" userId="a5fad5ba-50d6-4824-a911-eca25a8ca077" providerId="ADAL" clId="{CC3C217B-D600-4E53-9DE8-08EE5536FBF1}"/>
    <pc:docChg chg="undo custSel addSld delSld modSld sldOrd">
      <pc:chgData name="Hale, Linda" userId="a5fad5ba-50d6-4824-a911-eca25a8ca077" providerId="ADAL" clId="{CC3C217B-D600-4E53-9DE8-08EE5536FBF1}" dt="2021-05-26T03:26:32.198" v="4253"/>
      <pc:docMkLst>
        <pc:docMk/>
      </pc:docMkLst>
      <pc:sldChg chg="modSp mod">
        <pc:chgData name="Hale, Linda" userId="a5fad5ba-50d6-4824-a911-eca25a8ca077" providerId="ADAL" clId="{CC3C217B-D600-4E53-9DE8-08EE5536FBF1}" dt="2021-05-26T02:43:08.136" v="3591" actId="5793"/>
        <pc:sldMkLst>
          <pc:docMk/>
          <pc:sldMk cId="4103436466" sldId="257"/>
        </pc:sldMkLst>
        <pc:spChg chg="mod">
          <ac:chgData name="Hale, Linda" userId="a5fad5ba-50d6-4824-a911-eca25a8ca077" providerId="ADAL" clId="{CC3C217B-D600-4E53-9DE8-08EE5536FBF1}" dt="2021-05-26T02:43:08.136" v="3591" actId="5793"/>
          <ac:spMkLst>
            <pc:docMk/>
            <pc:sldMk cId="4103436466" sldId="257"/>
            <ac:spMk id="3" creationId="{77118AD9-04E8-4881-BA18-97A22F1AF8D5}"/>
          </ac:spMkLst>
        </pc:spChg>
      </pc:sldChg>
      <pc:sldChg chg="modSp mod ord modNotesTx">
        <pc:chgData name="Hale, Linda" userId="a5fad5ba-50d6-4824-a911-eca25a8ca077" providerId="ADAL" clId="{CC3C217B-D600-4E53-9DE8-08EE5536FBF1}" dt="2021-05-25T23:38:52.005" v="639" actId="33524"/>
        <pc:sldMkLst>
          <pc:docMk/>
          <pc:sldMk cId="3515116032" sldId="259"/>
        </pc:sldMkLst>
        <pc:spChg chg="mod">
          <ac:chgData name="Hale, Linda" userId="a5fad5ba-50d6-4824-a911-eca25a8ca077" providerId="ADAL" clId="{CC3C217B-D600-4E53-9DE8-08EE5536FBF1}" dt="2021-05-25T23:11:39.035" v="226" actId="20577"/>
          <ac:spMkLst>
            <pc:docMk/>
            <pc:sldMk cId="3515116032" sldId="259"/>
            <ac:spMk id="3" creationId="{3D0AD959-6D39-4645-8E5D-87ACDA86B902}"/>
          </ac:spMkLst>
        </pc:spChg>
      </pc:sldChg>
      <pc:sldChg chg="addSp delSp modSp del mod">
        <pc:chgData name="Hale, Linda" userId="a5fad5ba-50d6-4824-a911-eca25a8ca077" providerId="ADAL" clId="{CC3C217B-D600-4E53-9DE8-08EE5536FBF1}" dt="2021-05-26T01:52:15.074" v="2727" actId="47"/>
        <pc:sldMkLst>
          <pc:docMk/>
          <pc:sldMk cId="216205511" sldId="261"/>
        </pc:sldMkLst>
        <pc:spChg chg="mod">
          <ac:chgData name="Hale, Linda" userId="a5fad5ba-50d6-4824-a911-eca25a8ca077" providerId="ADAL" clId="{CC3C217B-D600-4E53-9DE8-08EE5536FBF1}" dt="2021-05-26T00:25:53.334" v="1207" actId="122"/>
          <ac:spMkLst>
            <pc:docMk/>
            <pc:sldMk cId="216205511" sldId="261"/>
            <ac:spMk id="2" creationId="{7A3BE2DB-7390-4189-8CB3-2396A03FE998}"/>
          </ac:spMkLst>
        </pc:spChg>
        <pc:spChg chg="del">
          <ac:chgData name="Hale, Linda" userId="a5fad5ba-50d6-4824-a911-eca25a8ca077" providerId="ADAL" clId="{CC3C217B-D600-4E53-9DE8-08EE5536FBF1}" dt="2021-05-26T00:25:22.992" v="1200"/>
          <ac:spMkLst>
            <pc:docMk/>
            <pc:sldMk cId="216205511" sldId="261"/>
            <ac:spMk id="3" creationId="{0738C9BB-D187-4190-9C62-828E2CAE8E15}"/>
          </ac:spMkLst>
        </pc:spChg>
        <pc:spChg chg="add del">
          <ac:chgData name="Hale, Linda" userId="a5fad5ba-50d6-4824-a911-eca25a8ca077" providerId="ADAL" clId="{CC3C217B-D600-4E53-9DE8-08EE5536FBF1}" dt="2021-05-26T00:25:37.591" v="1204" actId="478"/>
          <ac:spMkLst>
            <pc:docMk/>
            <pc:sldMk cId="216205511" sldId="261"/>
            <ac:spMk id="5" creationId="{F61A60A8-6213-46B6-8DD8-2FD589485224}"/>
          </ac:spMkLst>
        </pc:spChg>
        <pc:graphicFrameChg chg="add mod modGraphic">
          <ac:chgData name="Hale, Linda" userId="a5fad5ba-50d6-4824-a911-eca25a8ca077" providerId="ADAL" clId="{CC3C217B-D600-4E53-9DE8-08EE5536FBF1}" dt="2021-05-26T01:09:53.435" v="2167" actId="1076"/>
          <ac:graphicFrameMkLst>
            <pc:docMk/>
            <pc:sldMk cId="216205511" sldId="261"/>
            <ac:graphicFrameMk id="4" creationId="{0015EAFB-A8F0-42E4-AFE8-9B0A9230E0AA}"/>
          </ac:graphicFrameMkLst>
        </pc:graphicFrameChg>
      </pc:sldChg>
      <pc:sldChg chg="del">
        <pc:chgData name="Hale, Linda" userId="a5fad5ba-50d6-4824-a911-eca25a8ca077" providerId="ADAL" clId="{CC3C217B-D600-4E53-9DE8-08EE5536FBF1}" dt="2021-05-26T02:42:39.926" v="3587" actId="47"/>
        <pc:sldMkLst>
          <pc:docMk/>
          <pc:sldMk cId="957391989" sldId="262"/>
        </pc:sldMkLst>
      </pc:sldChg>
      <pc:sldChg chg="modSp mod">
        <pc:chgData name="Hale, Linda" userId="a5fad5ba-50d6-4824-a911-eca25a8ca077" providerId="ADAL" clId="{CC3C217B-D600-4E53-9DE8-08EE5536FBF1}" dt="2021-05-25T22:41:51.103" v="0" actId="1076"/>
        <pc:sldMkLst>
          <pc:docMk/>
          <pc:sldMk cId="795091951" sldId="263"/>
        </pc:sldMkLst>
        <pc:picChg chg="mod">
          <ac:chgData name="Hale, Linda" userId="a5fad5ba-50d6-4824-a911-eca25a8ca077" providerId="ADAL" clId="{CC3C217B-D600-4E53-9DE8-08EE5536FBF1}" dt="2021-05-25T22:41:51.103" v="0" actId="1076"/>
          <ac:picMkLst>
            <pc:docMk/>
            <pc:sldMk cId="795091951" sldId="263"/>
            <ac:picMk id="8" creationId="{AE234EE6-4D58-462C-ABF8-18E7DFF1B688}"/>
          </ac:picMkLst>
        </pc:picChg>
      </pc:sldChg>
      <pc:sldChg chg="modSp add mod modNotesTx">
        <pc:chgData name="Hale, Linda" userId="a5fad5ba-50d6-4824-a911-eca25a8ca077" providerId="ADAL" clId="{CC3C217B-D600-4E53-9DE8-08EE5536FBF1}" dt="2021-05-26T01:08:47.196" v="2159" actId="20577"/>
        <pc:sldMkLst>
          <pc:docMk/>
          <pc:sldMk cId="1215487487" sldId="264"/>
        </pc:sldMkLst>
        <pc:spChg chg="mod">
          <ac:chgData name="Hale, Linda" userId="a5fad5ba-50d6-4824-a911-eca25a8ca077" providerId="ADAL" clId="{CC3C217B-D600-4E53-9DE8-08EE5536FBF1}" dt="2021-05-26T01:08:41.116" v="2157" actId="5793"/>
          <ac:spMkLst>
            <pc:docMk/>
            <pc:sldMk cId="1215487487" sldId="264"/>
            <ac:spMk id="3" creationId="{3D0AD959-6D39-4645-8E5D-87ACDA86B902}"/>
          </ac:spMkLst>
        </pc:spChg>
      </pc:sldChg>
      <pc:sldChg chg="modSp add mod ord">
        <pc:chgData name="Hale, Linda" userId="a5fad5ba-50d6-4824-a911-eca25a8ca077" providerId="ADAL" clId="{CC3C217B-D600-4E53-9DE8-08EE5536FBF1}" dt="2021-05-26T00:17:19.491" v="1140"/>
        <pc:sldMkLst>
          <pc:docMk/>
          <pc:sldMk cId="1682074611" sldId="265"/>
        </pc:sldMkLst>
        <pc:spChg chg="mod">
          <ac:chgData name="Hale, Linda" userId="a5fad5ba-50d6-4824-a911-eca25a8ca077" providerId="ADAL" clId="{CC3C217B-D600-4E53-9DE8-08EE5536FBF1}" dt="2021-05-25T22:48:09.481" v="119" actId="313"/>
          <ac:spMkLst>
            <pc:docMk/>
            <pc:sldMk cId="1682074611" sldId="265"/>
            <ac:spMk id="3" creationId="{3D0AD959-6D39-4645-8E5D-87ACDA86B902}"/>
          </ac:spMkLst>
        </pc:spChg>
      </pc:sldChg>
      <pc:sldChg chg="modSp add mod modNotesTx">
        <pc:chgData name="Hale, Linda" userId="a5fad5ba-50d6-4824-a911-eca25a8ca077" providerId="ADAL" clId="{CC3C217B-D600-4E53-9DE8-08EE5536FBF1}" dt="2021-05-26T02:51:21.116" v="3890" actId="255"/>
        <pc:sldMkLst>
          <pc:docMk/>
          <pc:sldMk cId="1647535677" sldId="266"/>
        </pc:sldMkLst>
        <pc:spChg chg="mod">
          <ac:chgData name="Hale, Linda" userId="a5fad5ba-50d6-4824-a911-eca25a8ca077" providerId="ADAL" clId="{CC3C217B-D600-4E53-9DE8-08EE5536FBF1}" dt="2021-05-26T02:51:21.116" v="3890" actId="255"/>
          <ac:spMkLst>
            <pc:docMk/>
            <pc:sldMk cId="1647535677" sldId="266"/>
            <ac:spMk id="3" creationId="{3D0AD959-6D39-4645-8E5D-87ACDA86B902}"/>
          </ac:spMkLst>
        </pc:spChg>
      </pc:sldChg>
      <pc:sldChg chg="modSp add mod modNotesTx">
        <pc:chgData name="Hale, Linda" userId="a5fad5ba-50d6-4824-a911-eca25a8ca077" providerId="ADAL" clId="{CC3C217B-D600-4E53-9DE8-08EE5536FBF1}" dt="2021-05-26T00:20:48.625" v="1178" actId="1076"/>
        <pc:sldMkLst>
          <pc:docMk/>
          <pc:sldMk cId="3141591364" sldId="267"/>
        </pc:sldMkLst>
        <pc:spChg chg="mod">
          <ac:chgData name="Hale, Linda" userId="a5fad5ba-50d6-4824-a911-eca25a8ca077" providerId="ADAL" clId="{CC3C217B-D600-4E53-9DE8-08EE5536FBF1}" dt="2021-05-26T00:20:48.625" v="1178" actId="1076"/>
          <ac:spMkLst>
            <pc:docMk/>
            <pc:sldMk cId="3141591364" sldId="267"/>
            <ac:spMk id="3" creationId="{3D0AD959-6D39-4645-8E5D-87ACDA86B902}"/>
          </ac:spMkLst>
        </pc:spChg>
      </pc:sldChg>
      <pc:sldChg chg="addSp delSp modSp add mod setBg modNotesTx">
        <pc:chgData name="Hale, Linda" userId="a5fad5ba-50d6-4824-a911-eca25a8ca077" providerId="ADAL" clId="{CC3C217B-D600-4E53-9DE8-08EE5536FBF1}" dt="2021-05-25T23:32:06.749" v="521" actId="20577"/>
        <pc:sldMkLst>
          <pc:docMk/>
          <pc:sldMk cId="1969324075" sldId="268"/>
        </pc:sldMkLst>
        <pc:spChg chg="mod">
          <ac:chgData name="Hale, Linda" userId="a5fad5ba-50d6-4824-a911-eca25a8ca077" providerId="ADAL" clId="{CC3C217B-D600-4E53-9DE8-08EE5536FBF1}" dt="2021-05-25T23:27:07.612" v="465" actId="122"/>
          <ac:spMkLst>
            <pc:docMk/>
            <pc:sldMk cId="1969324075" sldId="268"/>
            <ac:spMk id="2" creationId="{983C4675-F4F1-43F8-85C9-02675A7787AB}"/>
          </ac:spMkLst>
        </pc:spChg>
        <pc:spChg chg="mod">
          <ac:chgData name="Hale, Linda" userId="a5fad5ba-50d6-4824-a911-eca25a8ca077" providerId="ADAL" clId="{CC3C217B-D600-4E53-9DE8-08EE5536FBF1}" dt="2021-05-25T23:27:36.454" v="472" actId="1076"/>
          <ac:spMkLst>
            <pc:docMk/>
            <pc:sldMk cId="1969324075" sldId="268"/>
            <ac:spMk id="3" creationId="{3D0AD959-6D39-4645-8E5D-87ACDA86B902}"/>
          </ac:spMkLst>
        </pc:spChg>
        <pc:spChg chg="add mod">
          <ac:chgData name="Hale, Linda" userId="a5fad5ba-50d6-4824-a911-eca25a8ca077" providerId="ADAL" clId="{CC3C217B-D600-4E53-9DE8-08EE5536FBF1}" dt="2021-05-25T23:28:43.580" v="478" actId="1076"/>
          <ac:spMkLst>
            <pc:docMk/>
            <pc:sldMk cId="1969324075" sldId="268"/>
            <ac:spMk id="6" creationId="{A98F52F0-A3CA-4CA5-9C7E-A1F6FEB2D241}"/>
          </ac:spMkLst>
        </pc:spChg>
        <pc:spChg chg="add del">
          <ac:chgData name="Hale, Linda" userId="a5fad5ba-50d6-4824-a911-eca25a8ca077" providerId="ADAL" clId="{CC3C217B-D600-4E53-9DE8-08EE5536FBF1}" dt="2021-05-25T23:29:10.558" v="483" actId="11529"/>
          <ac:spMkLst>
            <pc:docMk/>
            <pc:sldMk cId="1969324075" sldId="268"/>
            <ac:spMk id="7" creationId="{B55D372F-61B1-4DB8-ACEA-A628A623B053}"/>
          </ac:spMkLst>
        </pc:spChg>
        <pc:spChg chg="add del mod">
          <ac:chgData name="Hale, Linda" userId="a5fad5ba-50d6-4824-a911-eca25a8ca077" providerId="ADAL" clId="{CC3C217B-D600-4E53-9DE8-08EE5536FBF1}" dt="2021-05-25T23:29:31.686" v="487" actId="478"/>
          <ac:spMkLst>
            <pc:docMk/>
            <pc:sldMk cId="1969324075" sldId="268"/>
            <ac:spMk id="8" creationId="{3880257A-F19C-402A-8EC2-69E81ADB550F}"/>
          </ac:spMkLst>
        </pc:spChg>
        <pc:spChg chg="add mod">
          <ac:chgData name="Hale, Linda" userId="a5fad5ba-50d6-4824-a911-eca25a8ca077" providerId="ADAL" clId="{CC3C217B-D600-4E53-9DE8-08EE5536FBF1}" dt="2021-05-25T23:30:11.279" v="492" actId="14100"/>
          <ac:spMkLst>
            <pc:docMk/>
            <pc:sldMk cId="1969324075" sldId="268"/>
            <ac:spMk id="9" creationId="{C6951839-BB59-4F61-9AE5-39C9F0E2F84C}"/>
          </ac:spMkLst>
        </pc:spChg>
        <pc:spChg chg="add">
          <ac:chgData name="Hale, Linda" userId="a5fad5ba-50d6-4824-a911-eca25a8ca077" providerId="ADAL" clId="{CC3C217B-D600-4E53-9DE8-08EE5536FBF1}" dt="2021-05-25T23:26:01.289" v="441" actId="26606"/>
          <ac:spMkLst>
            <pc:docMk/>
            <pc:sldMk cId="1969324075" sldId="268"/>
            <ac:spMk id="10" creationId="{8651CFA9-6065-4243-AC48-858E359780B1}"/>
          </ac:spMkLst>
        </pc:spChg>
        <pc:spChg chg="add">
          <ac:chgData name="Hale, Linda" userId="a5fad5ba-50d6-4824-a911-eca25a8ca077" providerId="ADAL" clId="{CC3C217B-D600-4E53-9DE8-08EE5536FBF1}" dt="2021-05-25T23:26:01.289" v="441" actId="26606"/>
          <ac:spMkLst>
            <pc:docMk/>
            <pc:sldMk cId="1969324075" sldId="268"/>
            <ac:spMk id="12" creationId="{37962AE0-6A1C-4B76-9D52-10E5E6D7D3BB}"/>
          </ac:spMkLst>
        </pc:spChg>
        <pc:grpChg chg="add">
          <ac:chgData name="Hale, Linda" userId="a5fad5ba-50d6-4824-a911-eca25a8ca077" providerId="ADAL" clId="{CC3C217B-D600-4E53-9DE8-08EE5536FBF1}" dt="2021-05-25T23:26:01.289" v="441" actId="26606"/>
          <ac:grpSpMkLst>
            <pc:docMk/>
            <pc:sldMk cId="1969324075" sldId="268"/>
            <ac:grpSpMk id="14" creationId="{5089F41F-380F-4E05-9A56-4C8F456E8146}"/>
          </ac:grpSpMkLst>
        </pc:grpChg>
        <pc:grpChg chg="add">
          <ac:chgData name="Hale, Linda" userId="a5fad5ba-50d6-4824-a911-eca25a8ca077" providerId="ADAL" clId="{CC3C217B-D600-4E53-9DE8-08EE5536FBF1}" dt="2021-05-25T23:26:01.289" v="441" actId="26606"/>
          <ac:grpSpMkLst>
            <pc:docMk/>
            <pc:sldMk cId="1969324075" sldId="268"/>
            <ac:grpSpMk id="24" creationId="{FF8C87E7-85A6-4119-B524-84AA9C0AAB2F}"/>
          </ac:grpSpMkLst>
        </pc:grpChg>
        <pc:picChg chg="add mod">
          <ac:chgData name="Hale, Linda" userId="a5fad5ba-50d6-4824-a911-eca25a8ca077" providerId="ADAL" clId="{CC3C217B-D600-4E53-9DE8-08EE5536FBF1}" dt="2021-05-25T23:28:54.409" v="481" actId="1076"/>
          <ac:picMkLst>
            <pc:docMk/>
            <pc:sldMk cId="1969324075" sldId="268"/>
            <ac:picMk id="5" creationId="{E695CCA9-09EF-4D35-90A0-F401705EBACD}"/>
          </ac:picMkLst>
        </pc:picChg>
      </pc:sldChg>
      <pc:sldChg chg="modSp add mod modNotesTx">
        <pc:chgData name="Hale, Linda" userId="a5fad5ba-50d6-4824-a911-eca25a8ca077" providerId="ADAL" clId="{CC3C217B-D600-4E53-9DE8-08EE5536FBF1}" dt="2021-05-25T23:34:45" v="576" actId="20577"/>
        <pc:sldMkLst>
          <pc:docMk/>
          <pc:sldMk cId="2922839542" sldId="269"/>
        </pc:sldMkLst>
        <pc:spChg chg="mod">
          <ac:chgData name="Hale, Linda" userId="a5fad5ba-50d6-4824-a911-eca25a8ca077" providerId="ADAL" clId="{CC3C217B-D600-4E53-9DE8-08EE5536FBF1}" dt="2021-05-25T23:33:55.888" v="551" actId="400"/>
          <ac:spMkLst>
            <pc:docMk/>
            <pc:sldMk cId="2922839542" sldId="269"/>
            <ac:spMk id="3" creationId="{3D0AD959-6D39-4645-8E5D-87ACDA86B902}"/>
          </ac:spMkLst>
        </pc:spChg>
      </pc:sldChg>
      <pc:sldChg chg="modSp add mod modNotesTx">
        <pc:chgData name="Hale, Linda" userId="a5fad5ba-50d6-4824-a911-eca25a8ca077" providerId="ADAL" clId="{CC3C217B-D600-4E53-9DE8-08EE5536FBF1}" dt="2021-05-26T02:52:01.825" v="3894" actId="20577"/>
        <pc:sldMkLst>
          <pc:docMk/>
          <pc:sldMk cId="1307245424" sldId="270"/>
        </pc:sldMkLst>
        <pc:spChg chg="mod">
          <ac:chgData name="Hale, Linda" userId="a5fad5ba-50d6-4824-a911-eca25a8ca077" providerId="ADAL" clId="{CC3C217B-D600-4E53-9DE8-08EE5536FBF1}" dt="2021-05-26T02:52:01.825" v="3894" actId="20577"/>
          <ac:spMkLst>
            <pc:docMk/>
            <pc:sldMk cId="1307245424" sldId="270"/>
            <ac:spMk id="3" creationId="{3D0AD959-6D39-4645-8E5D-87ACDA86B902}"/>
          </ac:spMkLst>
        </pc:spChg>
      </pc:sldChg>
      <pc:sldChg chg="modSp add mod modNotesTx">
        <pc:chgData name="Hale, Linda" userId="a5fad5ba-50d6-4824-a911-eca25a8ca077" providerId="ADAL" clId="{CC3C217B-D600-4E53-9DE8-08EE5536FBF1}" dt="2021-05-26T00:21:37.038" v="1189" actId="20577"/>
        <pc:sldMkLst>
          <pc:docMk/>
          <pc:sldMk cId="1011858742" sldId="271"/>
        </pc:sldMkLst>
        <pc:spChg chg="mod">
          <ac:chgData name="Hale, Linda" userId="a5fad5ba-50d6-4824-a911-eca25a8ca077" providerId="ADAL" clId="{CC3C217B-D600-4E53-9DE8-08EE5536FBF1}" dt="2021-05-26T00:21:37.038" v="1189" actId="20577"/>
          <ac:spMkLst>
            <pc:docMk/>
            <pc:sldMk cId="1011858742" sldId="271"/>
            <ac:spMk id="3" creationId="{3D0AD959-6D39-4645-8E5D-87ACDA86B902}"/>
          </ac:spMkLst>
        </pc:spChg>
      </pc:sldChg>
      <pc:sldChg chg="modSp add mod modNotesTx">
        <pc:chgData name="Hale, Linda" userId="a5fad5ba-50d6-4824-a911-eca25a8ca077" providerId="ADAL" clId="{CC3C217B-D600-4E53-9DE8-08EE5536FBF1}" dt="2021-05-26T00:21:45.582" v="1190" actId="20577"/>
        <pc:sldMkLst>
          <pc:docMk/>
          <pc:sldMk cId="19477590" sldId="272"/>
        </pc:sldMkLst>
        <pc:spChg chg="mod">
          <ac:chgData name="Hale, Linda" userId="a5fad5ba-50d6-4824-a911-eca25a8ca077" providerId="ADAL" clId="{CC3C217B-D600-4E53-9DE8-08EE5536FBF1}" dt="2021-05-26T00:21:45.582" v="1190" actId="20577"/>
          <ac:spMkLst>
            <pc:docMk/>
            <pc:sldMk cId="19477590" sldId="272"/>
            <ac:spMk id="3" creationId="{3D0AD959-6D39-4645-8E5D-87ACDA86B902}"/>
          </ac:spMkLst>
        </pc:spChg>
      </pc:sldChg>
      <pc:sldChg chg="addSp delSp modSp add mod modNotesTx">
        <pc:chgData name="Hale, Linda" userId="a5fad5ba-50d6-4824-a911-eca25a8ca077" providerId="ADAL" clId="{CC3C217B-D600-4E53-9DE8-08EE5536FBF1}" dt="2021-05-26T00:22:03.647" v="1194" actId="20577"/>
        <pc:sldMkLst>
          <pc:docMk/>
          <pc:sldMk cId="2162441742" sldId="273"/>
        </pc:sldMkLst>
        <pc:spChg chg="mod">
          <ac:chgData name="Hale, Linda" userId="a5fad5ba-50d6-4824-a911-eca25a8ca077" providerId="ADAL" clId="{CC3C217B-D600-4E53-9DE8-08EE5536FBF1}" dt="2021-05-26T00:22:03.647" v="1194" actId="20577"/>
          <ac:spMkLst>
            <pc:docMk/>
            <pc:sldMk cId="2162441742" sldId="273"/>
            <ac:spMk id="3" creationId="{3D0AD959-6D39-4645-8E5D-87ACDA86B902}"/>
          </ac:spMkLst>
        </pc:spChg>
        <pc:spChg chg="add del mod">
          <ac:chgData name="Hale, Linda" userId="a5fad5ba-50d6-4824-a911-eca25a8ca077" providerId="ADAL" clId="{CC3C217B-D600-4E53-9DE8-08EE5536FBF1}" dt="2021-05-26T00:02:13.599" v="975"/>
          <ac:spMkLst>
            <pc:docMk/>
            <pc:sldMk cId="2162441742" sldId="273"/>
            <ac:spMk id="4" creationId="{77D64549-4AB7-433F-BE9A-E39FBC79B5A6}"/>
          </ac:spMkLst>
        </pc:spChg>
        <pc:spChg chg="add del mod">
          <ac:chgData name="Hale, Linda" userId="a5fad5ba-50d6-4824-a911-eca25a8ca077" providerId="ADAL" clId="{CC3C217B-D600-4E53-9DE8-08EE5536FBF1}" dt="2021-05-26T00:02:21.335" v="977"/>
          <ac:spMkLst>
            <pc:docMk/>
            <pc:sldMk cId="2162441742" sldId="273"/>
            <ac:spMk id="5" creationId="{C701C9ED-FFF9-4950-8DA0-5EFE5BD8A861}"/>
          </ac:spMkLst>
        </pc:spChg>
      </pc:sldChg>
      <pc:sldChg chg="add ord">
        <pc:chgData name="Hale, Linda" userId="a5fad5ba-50d6-4824-a911-eca25a8ca077" providerId="ADAL" clId="{CC3C217B-D600-4E53-9DE8-08EE5536FBF1}" dt="2021-05-25T23:59:47.095" v="918"/>
        <pc:sldMkLst>
          <pc:docMk/>
          <pc:sldMk cId="395922122" sldId="274"/>
        </pc:sldMkLst>
      </pc:sldChg>
      <pc:sldChg chg="modSp add mod modNotesTx">
        <pc:chgData name="Hale, Linda" userId="a5fad5ba-50d6-4824-a911-eca25a8ca077" providerId="ADAL" clId="{CC3C217B-D600-4E53-9DE8-08EE5536FBF1}" dt="2021-05-26T00:09:43.056" v="1076" actId="255"/>
        <pc:sldMkLst>
          <pc:docMk/>
          <pc:sldMk cId="3758338736" sldId="275"/>
        </pc:sldMkLst>
        <pc:spChg chg="mod">
          <ac:chgData name="Hale, Linda" userId="a5fad5ba-50d6-4824-a911-eca25a8ca077" providerId="ADAL" clId="{CC3C217B-D600-4E53-9DE8-08EE5536FBF1}" dt="2021-05-26T00:09:43.056" v="1076" actId="255"/>
          <ac:spMkLst>
            <pc:docMk/>
            <pc:sldMk cId="3758338736" sldId="275"/>
            <ac:spMk id="3" creationId="{3D0AD959-6D39-4645-8E5D-87ACDA86B902}"/>
          </ac:spMkLst>
        </pc:spChg>
      </pc:sldChg>
      <pc:sldChg chg="modSp add mod ord modNotesTx">
        <pc:chgData name="Hale, Linda" userId="a5fad5ba-50d6-4824-a911-eca25a8ca077" providerId="ADAL" clId="{CC3C217B-D600-4E53-9DE8-08EE5536FBF1}" dt="2021-05-26T00:22:20.908" v="1196"/>
        <pc:sldMkLst>
          <pc:docMk/>
          <pc:sldMk cId="3627269839" sldId="276"/>
        </pc:sldMkLst>
        <pc:spChg chg="mod">
          <ac:chgData name="Hale, Linda" userId="a5fad5ba-50d6-4824-a911-eca25a8ca077" providerId="ADAL" clId="{CC3C217B-D600-4E53-9DE8-08EE5536FBF1}" dt="2021-05-26T00:14:24.635" v="1138" actId="313"/>
          <ac:spMkLst>
            <pc:docMk/>
            <pc:sldMk cId="3627269839" sldId="276"/>
            <ac:spMk id="3" creationId="{3D0AD959-6D39-4645-8E5D-87ACDA86B902}"/>
          </ac:spMkLst>
        </pc:spChg>
      </pc:sldChg>
      <pc:sldChg chg="modSp add mod ord modNotesTx">
        <pc:chgData name="Hale, Linda" userId="a5fad5ba-50d6-4824-a911-eca25a8ca077" providerId="ADAL" clId="{CC3C217B-D600-4E53-9DE8-08EE5536FBF1}" dt="2021-05-26T00:17:59.255" v="1148"/>
        <pc:sldMkLst>
          <pc:docMk/>
          <pc:sldMk cId="3481331401" sldId="277"/>
        </pc:sldMkLst>
        <pc:spChg chg="mod">
          <ac:chgData name="Hale, Linda" userId="a5fad5ba-50d6-4824-a911-eca25a8ca077" providerId="ADAL" clId="{CC3C217B-D600-4E53-9DE8-08EE5536FBF1}" dt="2021-05-26T00:11:54.705" v="1104" actId="400"/>
          <ac:spMkLst>
            <pc:docMk/>
            <pc:sldMk cId="3481331401" sldId="277"/>
            <ac:spMk id="3" creationId="{3D0AD959-6D39-4645-8E5D-87ACDA86B902}"/>
          </ac:spMkLst>
        </pc:spChg>
      </pc:sldChg>
      <pc:sldChg chg="modSp add mod">
        <pc:chgData name="Hale, Linda" userId="a5fad5ba-50d6-4824-a911-eca25a8ca077" providerId="ADAL" clId="{CC3C217B-D600-4E53-9DE8-08EE5536FBF1}" dt="2021-05-26T00:51:32.365" v="1625" actId="5793"/>
        <pc:sldMkLst>
          <pc:docMk/>
          <pc:sldMk cId="600271950" sldId="278"/>
        </pc:sldMkLst>
        <pc:spChg chg="mod">
          <ac:chgData name="Hale, Linda" userId="a5fad5ba-50d6-4824-a911-eca25a8ca077" providerId="ADAL" clId="{CC3C217B-D600-4E53-9DE8-08EE5536FBF1}" dt="2021-05-26T00:34:37.381" v="1317" actId="255"/>
          <ac:spMkLst>
            <pc:docMk/>
            <pc:sldMk cId="600271950" sldId="278"/>
            <ac:spMk id="2" creationId="{7A3BE2DB-7390-4189-8CB3-2396A03FE998}"/>
          </ac:spMkLst>
        </pc:spChg>
        <pc:spChg chg="mod">
          <ac:chgData name="Hale, Linda" userId="a5fad5ba-50d6-4824-a911-eca25a8ca077" providerId="ADAL" clId="{CC3C217B-D600-4E53-9DE8-08EE5536FBF1}" dt="2021-05-26T00:51:32.365" v="1625" actId="5793"/>
          <ac:spMkLst>
            <pc:docMk/>
            <pc:sldMk cId="600271950" sldId="278"/>
            <ac:spMk id="3" creationId="{0738C9BB-D187-4190-9C62-828E2CAE8E15}"/>
          </ac:spMkLst>
        </pc:spChg>
      </pc:sldChg>
      <pc:sldChg chg="new del">
        <pc:chgData name="Hale, Linda" userId="a5fad5ba-50d6-4824-a911-eca25a8ca077" providerId="ADAL" clId="{CC3C217B-D600-4E53-9DE8-08EE5536FBF1}" dt="2021-05-26T00:29:44.170" v="1249" actId="47"/>
        <pc:sldMkLst>
          <pc:docMk/>
          <pc:sldMk cId="3564317221" sldId="279"/>
        </pc:sldMkLst>
      </pc:sldChg>
      <pc:sldChg chg="addSp delSp modSp new add del mod modNotesTx">
        <pc:chgData name="Hale, Linda" userId="a5fad5ba-50d6-4824-a911-eca25a8ca077" providerId="ADAL" clId="{CC3C217B-D600-4E53-9DE8-08EE5536FBF1}" dt="2021-05-26T00:52:45.912" v="1642" actId="6549"/>
        <pc:sldMkLst>
          <pc:docMk/>
          <pc:sldMk cId="3096354188" sldId="280"/>
        </pc:sldMkLst>
        <pc:spChg chg="del">
          <ac:chgData name="Hale, Linda" userId="a5fad5ba-50d6-4824-a911-eca25a8ca077" providerId="ADAL" clId="{CC3C217B-D600-4E53-9DE8-08EE5536FBF1}" dt="2021-05-26T00:29:57.119" v="1250"/>
          <ac:spMkLst>
            <pc:docMk/>
            <pc:sldMk cId="3096354188" sldId="280"/>
            <ac:spMk id="2" creationId="{3B452602-99B0-4A13-B561-EF00202BF75F}"/>
          </ac:spMkLst>
        </pc:spChg>
        <pc:spChg chg="del mod">
          <ac:chgData name="Hale, Linda" userId="a5fad5ba-50d6-4824-a911-eca25a8ca077" providerId="ADAL" clId="{CC3C217B-D600-4E53-9DE8-08EE5536FBF1}" dt="2021-05-26T00:27:39.845" v="1225" actId="22"/>
          <ac:spMkLst>
            <pc:docMk/>
            <pc:sldMk cId="3096354188" sldId="280"/>
            <ac:spMk id="3" creationId="{17FCE025-959E-4E5C-AC8D-A8522A95AD7F}"/>
          </ac:spMkLst>
        </pc:spChg>
        <pc:spChg chg="del mod">
          <ac:chgData name="Hale, Linda" userId="a5fad5ba-50d6-4824-a911-eca25a8ca077" providerId="ADAL" clId="{CC3C217B-D600-4E53-9DE8-08EE5536FBF1}" dt="2021-05-26T00:27:42.868" v="1226" actId="22"/>
          <ac:spMkLst>
            <pc:docMk/>
            <pc:sldMk cId="3096354188" sldId="280"/>
            <ac:spMk id="4" creationId="{B593FDFB-D72B-4EF3-B8B4-1619A9877057}"/>
          </ac:spMkLst>
        </pc:spChg>
        <pc:spChg chg="add mod">
          <ac:chgData name="Hale, Linda" userId="a5fad5ba-50d6-4824-a911-eca25a8ca077" providerId="ADAL" clId="{CC3C217B-D600-4E53-9DE8-08EE5536FBF1}" dt="2021-05-26T00:29:57.119" v="1250"/>
          <ac:spMkLst>
            <pc:docMk/>
            <pc:sldMk cId="3096354188" sldId="280"/>
            <ac:spMk id="10" creationId="{D7CA0ED6-F811-4705-BF59-62A2DD1FEEF9}"/>
          </ac:spMkLst>
        </pc:spChg>
        <pc:spChg chg="add mod">
          <ac:chgData name="Hale, Linda" userId="a5fad5ba-50d6-4824-a911-eca25a8ca077" providerId="ADAL" clId="{CC3C217B-D600-4E53-9DE8-08EE5536FBF1}" dt="2021-05-26T00:52:40.428" v="1641" actId="27636"/>
          <ac:spMkLst>
            <pc:docMk/>
            <pc:sldMk cId="3096354188" sldId="280"/>
            <ac:spMk id="13" creationId="{FC6BCD5A-6199-4E00-9E1B-57DD1EFB2475}"/>
          </ac:spMkLst>
        </pc:spChg>
        <pc:spChg chg="add del mod">
          <ac:chgData name="Hale, Linda" userId="a5fad5ba-50d6-4824-a911-eca25a8ca077" providerId="ADAL" clId="{CC3C217B-D600-4E53-9DE8-08EE5536FBF1}" dt="2021-05-26T00:52:00.898" v="1631" actId="478"/>
          <ac:spMkLst>
            <pc:docMk/>
            <pc:sldMk cId="3096354188" sldId="280"/>
            <ac:spMk id="15" creationId="{CBC1AAC7-3360-4F9A-B97E-A1DF1C24F686}"/>
          </ac:spMkLst>
        </pc:spChg>
        <pc:picChg chg="add del mod ord modCrop">
          <ac:chgData name="Hale, Linda" userId="a5fad5ba-50d6-4824-a911-eca25a8ca077" providerId="ADAL" clId="{CC3C217B-D600-4E53-9DE8-08EE5536FBF1}" dt="2021-05-26T00:51:56.533" v="1627" actId="478"/>
          <ac:picMkLst>
            <pc:docMk/>
            <pc:sldMk cId="3096354188" sldId="280"/>
            <ac:picMk id="6" creationId="{148560EA-4050-4EE4-8A99-A8D803CA4132}"/>
          </ac:picMkLst>
        </pc:picChg>
        <pc:picChg chg="add del mod ord modCrop">
          <ac:chgData name="Hale, Linda" userId="a5fad5ba-50d6-4824-a911-eca25a8ca077" providerId="ADAL" clId="{CC3C217B-D600-4E53-9DE8-08EE5536FBF1}" dt="2021-05-26T00:51:59.207" v="1629" actId="478"/>
          <ac:picMkLst>
            <pc:docMk/>
            <pc:sldMk cId="3096354188" sldId="280"/>
            <ac:picMk id="8" creationId="{AA91930B-2EA0-4021-895B-7E95746E327E}"/>
          </ac:picMkLst>
        </pc:picChg>
        <pc:picChg chg="add del mod modCrop">
          <ac:chgData name="Hale, Linda" userId="a5fad5ba-50d6-4824-a911-eca25a8ca077" providerId="ADAL" clId="{CC3C217B-D600-4E53-9DE8-08EE5536FBF1}" dt="2021-05-26T00:52:05.127" v="1632" actId="478"/>
          <ac:picMkLst>
            <pc:docMk/>
            <pc:sldMk cId="3096354188" sldId="280"/>
            <ac:picMk id="9" creationId="{2CB0C10B-801C-4A18-B858-79B001B8F82A}"/>
          </ac:picMkLst>
        </pc:picChg>
        <pc:picChg chg="add del mod">
          <ac:chgData name="Hale, Linda" userId="a5fad5ba-50d6-4824-a911-eca25a8ca077" providerId="ADAL" clId="{CC3C217B-D600-4E53-9DE8-08EE5536FBF1}" dt="2021-05-26T00:31:29.507" v="1271"/>
          <ac:picMkLst>
            <pc:docMk/>
            <pc:sldMk cId="3096354188" sldId="280"/>
            <ac:picMk id="11" creationId="{B47F0DDF-8ACF-47A9-9D82-3CD70A8F94F1}"/>
          </ac:picMkLst>
        </pc:picChg>
      </pc:sldChg>
      <pc:sldChg chg="modSp add del mod modNotesTx">
        <pc:chgData name="Hale, Linda" userId="a5fad5ba-50d6-4824-a911-eca25a8ca077" providerId="ADAL" clId="{CC3C217B-D600-4E53-9DE8-08EE5536FBF1}" dt="2021-05-26T00:39:35.641" v="1351" actId="47"/>
        <pc:sldMkLst>
          <pc:docMk/>
          <pc:sldMk cId="1441143071" sldId="281"/>
        </pc:sldMkLst>
        <pc:spChg chg="mod">
          <ac:chgData name="Hale, Linda" userId="a5fad5ba-50d6-4824-a911-eca25a8ca077" providerId="ADAL" clId="{CC3C217B-D600-4E53-9DE8-08EE5536FBF1}" dt="2021-05-26T00:39:00.515" v="1346" actId="1076"/>
          <ac:spMkLst>
            <pc:docMk/>
            <pc:sldMk cId="1441143071" sldId="281"/>
            <ac:spMk id="2" creationId="{7A3BE2DB-7390-4189-8CB3-2396A03FE998}"/>
          </ac:spMkLst>
        </pc:spChg>
        <pc:spChg chg="mod">
          <ac:chgData name="Hale, Linda" userId="a5fad5ba-50d6-4824-a911-eca25a8ca077" providerId="ADAL" clId="{CC3C217B-D600-4E53-9DE8-08EE5536FBF1}" dt="2021-05-26T00:36:00.093" v="1328"/>
          <ac:spMkLst>
            <pc:docMk/>
            <pc:sldMk cId="1441143071" sldId="281"/>
            <ac:spMk id="3" creationId="{0738C9BB-D187-4190-9C62-828E2CAE8E15}"/>
          </ac:spMkLst>
        </pc:spChg>
      </pc:sldChg>
      <pc:sldChg chg="modSp new mod modNotesTx">
        <pc:chgData name="Hale, Linda" userId="a5fad5ba-50d6-4824-a911-eca25a8ca077" providerId="ADAL" clId="{CC3C217B-D600-4E53-9DE8-08EE5536FBF1}" dt="2021-05-26T00:39:30.678" v="1350"/>
        <pc:sldMkLst>
          <pc:docMk/>
          <pc:sldMk cId="1469839235" sldId="282"/>
        </pc:sldMkLst>
        <pc:spChg chg="mod">
          <ac:chgData name="Hale, Linda" userId="a5fad5ba-50d6-4824-a911-eca25a8ca077" providerId="ADAL" clId="{CC3C217B-D600-4E53-9DE8-08EE5536FBF1}" dt="2021-05-26T00:39:20.387" v="1349" actId="122"/>
          <ac:spMkLst>
            <pc:docMk/>
            <pc:sldMk cId="1469839235" sldId="282"/>
            <ac:spMk id="2" creationId="{31E96202-CDFD-459A-95CA-265CA552AA6E}"/>
          </ac:spMkLst>
        </pc:spChg>
        <pc:spChg chg="mod">
          <ac:chgData name="Hale, Linda" userId="a5fad5ba-50d6-4824-a911-eca25a8ca077" providerId="ADAL" clId="{CC3C217B-D600-4E53-9DE8-08EE5536FBF1}" dt="2021-05-26T00:38:52.158" v="1345" actId="255"/>
          <ac:spMkLst>
            <pc:docMk/>
            <pc:sldMk cId="1469839235" sldId="282"/>
            <ac:spMk id="3" creationId="{F89FDB4D-E02C-4610-8328-118D219FA957}"/>
          </ac:spMkLst>
        </pc:spChg>
        <pc:spChg chg="mod">
          <ac:chgData name="Hale, Linda" userId="a5fad5ba-50d6-4824-a911-eca25a8ca077" providerId="ADAL" clId="{CC3C217B-D600-4E53-9DE8-08EE5536FBF1}" dt="2021-05-26T00:37:39.920" v="1335" actId="27636"/>
          <ac:spMkLst>
            <pc:docMk/>
            <pc:sldMk cId="1469839235" sldId="282"/>
            <ac:spMk id="4" creationId="{F52D5503-0344-4113-885E-2CE504DE4AE1}"/>
          </ac:spMkLst>
        </pc:spChg>
      </pc:sldChg>
      <pc:sldChg chg="modSp new mod ord">
        <pc:chgData name="Hale, Linda" userId="a5fad5ba-50d6-4824-a911-eca25a8ca077" providerId="ADAL" clId="{CC3C217B-D600-4E53-9DE8-08EE5536FBF1}" dt="2021-05-26T02:49:48.731" v="3887"/>
        <pc:sldMkLst>
          <pc:docMk/>
          <pc:sldMk cId="3301563528" sldId="283"/>
        </pc:sldMkLst>
        <pc:spChg chg="mod">
          <ac:chgData name="Hale, Linda" userId="a5fad5ba-50d6-4824-a911-eca25a8ca077" providerId="ADAL" clId="{CC3C217B-D600-4E53-9DE8-08EE5536FBF1}" dt="2021-05-26T00:53:30.913" v="1665" actId="20577"/>
          <ac:spMkLst>
            <pc:docMk/>
            <pc:sldMk cId="3301563528" sldId="283"/>
            <ac:spMk id="2" creationId="{7CF70735-1755-4156-9724-03DF4A6014DB}"/>
          </ac:spMkLst>
        </pc:spChg>
        <pc:spChg chg="mod">
          <ac:chgData name="Hale, Linda" userId="a5fad5ba-50d6-4824-a911-eca25a8ca077" providerId="ADAL" clId="{CC3C217B-D600-4E53-9DE8-08EE5536FBF1}" dt="2021-05-26T02:49:35.342" v="3885" actId="1076"/>
          <ac:spMkLst>
            <pc:docMk/>
            <pc:sldMk cId="3301563528" sldId="283"/>
            <ac:spMk id="3" creationId="{2F1153BB-56C1-4D0B-A23D-ABCFB6F73703}"/>
          </ac:spMkLst>
        </pc:spChg>
      </pc:sldChg>
      <pc:sldChg chg="new del">
        <pc:chgData name="Hale, Linda" userId="a5fad5ba-50d6-4824-a911-eca25a8ca077" providerId="ADAL" clId="{CC3C217B-D600-4E53-9DE8-08EE5536FBF1}" dt="2021-05-26T00:54:29.165" v="1679" actId="47"/>
        <pc:sldMkLst>
          <pc:docMk/>
          <pc:sldMk cId="992894007" sldId="284"/>
        </pc:sldMkLst>
      </pc:sldChg>
      <pc:sldChg chg="delSp modSp new mod ord">
        <pc:chgData name="Hale, Linda" userId="a5fad5ba-50d6-4824-a911-eca25a8ca077" providerId="ADAL" clId="{CC3C217B-D600-4E53-9DE8-08EE5536FBF1}" dt="2021-05-26T02:50:02.158" v="3889"/>
        <pc:sldMkLst>
          <pc:docMk/>
          <pc:sldMk cId="285681257" sldId="285"/>
        </pc:sldMkLst>
        <pc:spChg chg="mod">
          <ac:chgData name="Hale, Linda" userId="a5fad5ba-50d6-4824-a911-eca25a8ca077" providerId="ADAL" clId="{CC3C217B-D600-4E53-9DE8-08EE5536FBF1}" dt="2021-05-26T00:54:20.761" v="1677" actId="20577"/>
          <ac:spMkLst>
            <pc:docMk/>
            <pc:sldMk cId="285681257" sldId="285"/>
            <ac:spMk id="2" creationId="{61402C66-DA28-4E87-8EF4-9D39AF6B0964}"/>
          </ac:spMkLst>
        </pc:spChg>
        <pc:spChg chg="del">
          <ac:chgData name="Hale, Linda" userId="a5fad5ba-50d6-4824-a911-eca25a8ca077" providerId="ADAL" clId="{CC3C217B-D600-4E53-9DE8-08EE5536FBF1}" dt="2021-05-26T00:54:25.871" v="1678" actId="478"/>
          <ac:spMkLst>
            <pc:docMk/>
            <pc:sldMk cId="285681257" sldId="285"/>
            <ac:spMk id="3" creationId="{F2EC129B-EDB1-4F74-85F6-1F87C6F40F7F}"/>
          </ac:spMkLst>
        </pc:spChg>
      </pc:sldChg>
      <pc:sldChg chg="addSp delSp modSp new mod setBg">
        <pc:chgData name="Hale, Linda" userId="a5fad5ba-50d6-4824-a911-eca25a8ca077" providerId="ADAL" clId="{CC3C217B-D600-4E53-9DE8-08EE5536FBF1}" dt="2021-05-26T02:48:44.576" v="3875" actId="478"/>
        <pc:sldMkLst>
          <pc:docMk/>
          <pc:sldMk cId="690969384" sldId="286"/>
        </pc:sldMkLst>
        <pc:spChg chg="mod">
          <ac:chgData name="Hale, Linda" userId="a5fad5ba-50d6-4824-a911-eca25a8ca077" providerId="ADAL" clId="{CC3C217B-D600-4E53-9DE8-08EE5536FBF1}" dt="2021-05-26T02:48:37.890" v="3873" actId="20577"/>
          <ac:spMkLst>
            <pc:docMk/>
            <pc:sldMk cId="690969384" sldId="286"/>
            <ac:spMk id="2" creationId="{0C2B22A8-E1EE-45C6-8F1E-AF8964B1A0E6}"/>
          </ac:spMkLst>
        </pc:spChg>
        <pc:spChg chg="del">
          <ac:chgData name="Hale, Linda" userId="a5fad5ba-50d6-4824-a911-eca25a8ca077" providerId="ADAL" clId="{CC3C217B-D600-4E53-9DE8-08EE5536FBF1}" dt="2021-05-26T01:13:21.654" v="2230" actId="26606"/>
          <ac:spMkLst>
            <pc:docMk/>
            <pc:sldMk cId="690969384" sldId="286"/>
            <ac:spMk id="3" creationId="{AC75210D-CDAE-482C-9BAC-E29858AC743D}"/>
          </ac:spMkLst>
        </pc:spChg>
        <pc:spChg chg="add del mod">
          <ac:chgData name="Hale, Linda" userId="a5fad5ba-50d6-4824-a911-eca25a8ca077" providerId="ADAL" clId="{CC3C217B-D600-4E53-9DE8-08EE5536FBF1}" dt="2021-05-26T02:48:44.576" v="3875" actId="478"/>
          <ac:spMkLst>
            <pc:docMk/>
            <pc:sldMk cId="690969384" sldId="286"/>
            <ac:spMk id="8" creationId="{065889B7-3FAA-4CF5-8D81-A68550BB8F52}"/>
          </ac:spMkLst>
        </pc:spChg>
        <pc:spChg chg="add">
          <ac:chgData name="Hale, Linda" userId="a5fad5ba-50d6-4824-a911-eca25a8ca077" providerId="ADAL" clId="{CC3C217B-D600-4E53-9DE8-08EE5536FBF1}" dt="2021-05-26T01:13:21.654" v="2230" actId="26606"/>
          <ac:spMkLst>
            <pc:docMk/>
            <pc:sldMk cId="690969384" sldId="286"/>
            <ac:spMk id="10" creationId="{247A131F-D5DE-41A5-B4CF-4F345319B40B}"/>
          </ac:spMkLst>
        </pc:spChg>
        <pc:spChg chg="add">
          <ac:chgData name="Hale, Linda" userId="a5fad5ba-50d6-4824-a911-eca25a8ca077" providerId="ADAL" clId="{CC3C217B-D600-4E53-9DE8-08EE5536FBF1}" dt="2021-05-26T01:13:21.654" v="2230" actId="26606"/>
          <ac:spMkLst>
            <pc:docMk/>
            <pc:sldMk cId="690969384" sldId="286"/>
            <ac:spMk id="12" creationId="{3AF4666D-BD98-40A5-A75F-478B982010B2}"/>
          </ac:spMkLst>
        </pc:spChg>
        <pc:spChg chg="add">
          <ac:chgData name="Hale, Linda" userId="a5fad5ba-50d6-4824-a911-eca25a8ca077" providerId="ADAL" clId="{CC3C217B-D600-4E53-9DE8-08EE5536FBF1}" dt="2021-05-26T01:13:21.654" v="2230" actId="26606"/>
          <ac:spMkLst>
            <pc:docMk/>
            <pc:sldMk cId="690969384" sldId="286"/>
            <ac:spMk id="14" creationId="{68680585-71F9-4721-A998-4974171D2EB4}"/>
          </ac:spMkLst>
        </pc:spChg>
        <pc:spChg chg="add">
          <ac:chgData name="Hale, Linda" userId="a5fad5ba-50d6-4824-a911-eca25a8ca077" providerId="ADAL" clId="{CC3C217B-D600-4E53-9DE8-08EE5536FBF1}" dt="2021-05-26T01:13:21.654" v="2230" actId="26606"/>
          <ac:spMkLst>
            <pc:docMk/>
            <pc:sldMk cId="690969384" sldId="286"/>
            <ac:spMk id="16" creationId="{12BC95C2-2EEC-4F59-ABA8-660B0D059CCF}"/>
          </ac:spMkLst>
        </pc:spChg>
        <pc:spChg chg="add">
          <ac:chgData name="Hale, Linda" userId="a5fad5ba-50d6-4824-a911-eca25a8ca077" providerId="ADAL" clId="{CC3C217B-D600-4E53-9DE8-08EE5536FBF1}" dt="2021-05-26T01:13:21.654" v="2230" actId="26606"/>
          <ac:spMkLst>
            <pc:docMk/>
            <pc:sldMk cId="690969384" sldId="286"/>
            <ac:spMk id="36" creationId="{F1174801-1395-44C5-9B00-CCAC45C056E7}"/>
          </ac:spMkLst>
        </pc:spChg>
        <pc:spChg chg="add">
          <ac:chgData name="Hale, Linda" userId="a5fad5ba-50d6-4824-a911-eca25a8ca077" providerId="ADAL" clId="{CC3C217B-D600-4E53-9DE8-08EE5536FBF1}" dt="2021-05-26T01:13:21.654" v="2230" actId="26606"/>
          <ac:spMkLst>
            <pc:docMk/>
            <pc:sldMk cId="690969384" sldId="286"/>
            <ac:spMk id="38" creationId="{996DFAFB-BCE1-4BEC-82FB-D574234DEF0A}"/>
          </ac:spMkLst>
        </pc:spChg>
        <pc:grpChg chg="add">
          <ac:chgData name="Hale, Linda" userId="a5fad5ba-50d6-4824-a911-eca25a8ca077" providerId="ADAL" clId="{CC3C217B-D600-4E53-9DE8-08EE5536FBF1}" dt="2021-05-26T01:13:21.654" v="2230" actId="26606"/>
          <ac:grpSpMkLst>
            <pc:docMk/>
            <pc:sldMk cId="690969384" sldId="286"/>
            <ac:grpSpMk id="18" creationId="{03E9870D-4BBA-43AF-8D44-BBADF020CFF6}"/>
          </ac:grpSpMkLst>
        </pc:grpChg>
        <pc:grpChg chg="add">
          <ac:chgData name="Hale, Linda" userId="a5fad5ba-50d6-4824-a911-eca25a8ca077" providerId="ADAL" clId="{CC3C217B-D600-4E53-9DE8-08EE5536FBF1}" dt="2021-05-26T01:13:21.654" v="2230" actId="26606"/>
          <ac:grpSpMkLst>
            <pc:docMk/>
            <pc:sldMk cId="690969384" sldId="286"/>
            <ac:grpSpMk id="27" creationId="{C3279E8D-2BAA-4CB1-834B-09FADD54DE56}"/>
          </ac:grpSpMkLst>
        </pc:grpChg>
        <pc:grpChg chg="add">
          <ac:chgData name="Hale, Linda" userId="a5fad5ba-50d6-4824-a911-eca25a8ca077" providerId="ADAL" clId="{CC3C217B-D600-4E53-9DE8-08EE5536FBF1}" dt="2021-05-26T01:13:21.654" v="2230" actId="26606"/>
          <ac:grpSpMkLst>
            <pc:docMk/>
            <pc:sldMk cId="690969384" sldId="286"/>
            <ac:grpSpMk id="40" creationId="{5656314A-7360-472A-85B1-0CC7D3C5C09C}"/>
          </ac:grpSpMkLst>
        </pc:grpChg>
        <pc:grpChg chg="add">
          <ac:chgData name="Hale, Linda" userId="a5fad5ba-50d6-4824-a911-eca25a8ca077" providerId="ADAL" clId="{CC3C217B-D600-4E53-9DE8-08EE5536FBF1}" dt="2021-05-26T01:13:21.654" v="2230" actId="26606"/>
          <ac:grpSpMkLst>
            <pc:docMk/>
            <pc:sldMk cId="690969384" sldId="286"/>
            <ac:grpSpMk id="52" creationId="{3530084A-AE46-40C3-AEC2-05AE51DBE567}"/>
          </ac:grpSpMkLst>
        </pc:grpChg>
        <pc:grpChg chg="add">
          <ac:chgData name="Hale, Linda" userId="a5fad5ba-50d6-4824-a911-eca25a8ca077" providerId="ADAL" clId="{CC3C217B-D600-4E53-9DE8-08EE5536FBF1}" dt="2021-05-26T01:13:21.654" v="2230" actId="26606"/>
          <ac:grpSpMkLst>
            <pc:docMk/>
            <pc:sldMk cId="690969384" sldId="286"/>
            <ac:grpSpMk id="62" creationId="{7486C3FB-E613-42EE-BB94-C836C350912A}"/>
          </ac:grpSpMkLst>
        </pc:grpChg>
        <pc:picChg chg="add mod modCrop">
          <ac:chgData name="Hale, Linda" userId="a5fad5ba-50d6-4824-a911-eca25a8ca077" providerId="ADAL" clId="{CC3C217B-D600-4E53-9DE8-08EE5536FBF1}" dt="2021-05-26T01:16:24.404" v="2231" actId="27614"/>
          <ac:picMkLst>
            <pc:docMk/>
            <pc:sldMk cId="690969384" sldId="286"/>
            <ac:picMk id="5" creationId="{E334B5FC-3CE4-4E5D-AFC6-B29BC6FAF578}"/>
          </ac:picMkLst>
        </pc:picChg>
        <pc:picChg chg="add del">
          <ac:chgData name="Hale, Linda" userId="a5fad5ba-50d6-4824-a911-eca25a8ca077" providerId="ADAL" clId="{CC3C217B-D600-4E53-9DE8-08EE5536FBF1}" dt="2021-05-26T01:12:54.219" v="2196" actId="22"/>
          <ac:picMkLst>
            <pc:docMk/>
            <pc:sldMk cId="690969384" sldId="286"/>
            <ac:picMk id="7" creationId="{6DAFE443-561D-4862-A2AC-17406108F658}"/>
          </ac:picMkLst>
        </pc:picChg>
      </pc:sldChg>
      <pc:sldChg chg="addSp delSp modSp new mod modNotesTx">
        <pc:chgData name="Hale, Linda" userId="a5fad5ba-50d6-4824-a911-eca25a8ca077" providerId="ADAL" clId="{CC3C217B-D600-4E53-9DE8-08EE5536FBF1}" dt="2021-05-26T02:35:32.342" v="3491" actId="13926"/>
        <pc:sldMkLst>
          <pc:docMk/>
          <pc:sldMk cId="144920164" sldId="287"/>
        </pc:sldMkLst>
        <pc:spChg chg="mod">
          <ac:chgData name="Hale, Linda" userId="a5fad5ba-50d6-4824-a911-eca25a8ca077" providerId="ADAL" clId="{CC3C217B-D600-4E53-9DE8-08EE5536FBF1}" dt="2021-05-26T01:16:42.172" v="2275" actId="20577"/>
          <ac:spMkLst>
            <pc:docMk/>
            <pc:sldMk cId="144920164" sldId="287"/>
            <ac:spMk id="2" creationId="{9F4E94F7-BB52-40BE-9B88-626D78DF5D18}"/>
          </ac:spMkLst>
        </pc:spChg>
        <pc:spChg chg="mod">
          <ac:chgData name="Hale, Linda" userId="a5fad5ba-50d6-4824-a911-eca25a8ca077" providerId="ADAL" clId="{CC3C217B-D600-4E53-9DE8-08EE5536FBF1}" dt="2021-05-26T02:35:32.342" v="3491" actId="13926"/>
          <ac:spMkLst>
            <pc:docMk/>
            <pc:sldMk cId="144920164" sldId="287"/>
            <ac:spMk id="3" creationId="{DD3D591B-22EE-47AD-8FD5-6BEB5534E657}"/>
          </ac:spMkLst>
        </pc:spChg>
        <pc:spChg chg="add del">
          <ac:chgData name="Hale, Linda" userId="a5fad5ba-50d6-4824-a911-eca25a8ca077" providerId="ADAL" clId="{CC3C217B-D600-4E53-9DE8-08EE5536FBF1}" dt="2021-05-26T01:25:20.318" v="2318"/>
          <ac:spMkLst>
            <pc:docMk/>
            <pc:sldMk cId="144920164" sldId="287"/>
            <ac:spMk id="4" creationId="{F3A9D846-BF97-4B79-BDA5-F79330295962}"/>
          </ac:spMkLst>
        </pc:spChg>
      </pc:sldChg>
      <pc:sldChg chg="modSp add mod modNotesTx">
        <pc:chgData name="Hale, Linda" userId="a5fad5ba-50d6-4824-a911-eca25a8ca077" providerId="ADAL" clId="{CC3C217B-D600-4E53-9DE8-08EE5536FBF1}" dt="2021-05-26T02:33:22.226" v="3467" actId="27636"/>
        <pc:sldMkLst>
          <pc:docMk/>
          <pc:sldMk cId="3705803525" sldId="288"/>
        </pc:sldMkLst>
        <pc:spChg chg="mod">
          <ac:chgData name="Hale, Linda" userId="a5fad5ba-50d6-4824-a911-eca25a8ca077" providerId="ADAL" clId="{CC3C217B-D600-4E53-9DE8-08EE5536FBF1}" dt="2021-05-26T02:33:22.226" v="3467" actId="27636"/>
          <ac:spMkLst>
            <pc:docMk/>
            <pc:sldMk cId="3705803525" sldId="288"/>
            <ac:spMk id="2" creationId="{9F4E94F7-BB52-40BE-9B88-626D78DF5D18}"/>
          </ac:spMkLst>
        </pc:spChg>
        <pc:spChg chg="mod">
          <ac:chgData name="Hale, Linda" userId="a5fad5ba-50d6-4824-a911-eca25a8ca077" providerId="ADAL" clId="{CC3C217B-D600-4E53-9DE8-08EE5536FBF1}" dt="2021-05-26T02:12:20.249" v="3093" actId="6549"/>
          <ac:spMkLst>
            <pc:docMk/>
            <pc:sldMk cId="3705803525" sldId="288"/>
            <ac:spMk id="3" creationId="{DD3D591B-22EE-47AD-8FD5-6BEB5534E657}"/>
          </ac:spMkLst>
        </pc:spChg>
      </pc:sldChg>
      <pc:sldChg chg="modSp add mod modNotesTx">
        <pc:chgData name="Hale, Linda" userId="a5fad5ba-50d6-4824-a911-eca25a8ca077" providerId="ADAL" clId="{CC3C217B-D600-4E53-9DE8-08EE5536FBF1}" dt="2021-05-26T02:33:10.615" v="3461"/>
        <pc:sldMkLst>
          <pc:docMk/>
          <pc:sldMk cId="1642181422" sldId="289"/>
        </pc:sldMkLst>
        <pc:spChg chg="mod">
          <ac:chgData name="Hale, Linda" userId="a5fad5ba-50d6-4824-a911-eca25a8ca077" providerId="ADAL" clId="{CC3C217B-D600-4E53-9DE8-08EE5536FBF1}" dt="2021-05-26T02:33:05.316" v="3459" actId="27636"/>
          <ac:spMkLst>
            <pc:docMk/>
            <pc:sldMk cId="1642181422" sldId="289"/>
            <ac:spMk id="2" creationId="{9F4E94F7-BB52-40BE-9B88-626D78DF5D18}"/>
          </ac:spMkLst>
        </pc:spChg>
        <pc:spChg chg="mod">
          <ac:chgData name="Hale, Linda" userId="a5fad5ba-50d6-4824-a911-eca25a8ca077" providerId="ADAL" clId="{CC3C217B-D600-4E53-9DE8-08EE5536FBF1}" dt="2021-05-26T01:42:58.634" v="2696" actId="13926"/>
          <ac:spMkLst>
            <pc:docMk/>
            <pc:sldMk cId="1642181422" sldId="289"/>
            <ac:spMk id="3" creationId="{DD3D591B-22EE-47AD-8FD5-6BEB5534E657}"/>
          </ac:spMkLst>
        </pc:spChg>
      </pc:sldChg>
      <pc:sldChg chg="modSp add mod modNotesTx">
        <pc:chgData name="Hale, Linda" userId="a5fad5ba-50d6-4824-a911-eca25a8ca077" providerId="ADAL" clId="{CC3C217B-D600-4E53-9DE8-08EE5536FBF1}" dt="2021-05-26T02:32:59.164" v="3455"/>
        <pc:sldMkLst>
          <pc:docMk/>
          <pc:sldMk cId="1092826425" sldId="290"/>
        </pc:sldMkLst>
        <pc:spChg chg="mod">
          <ac:chgData name="Hale, Linda" userId="a5fad5ba-50d6-4824-a911-eca25a8ca077" providerId="ADAL" clId="{CC3C217B-D600-4E53-9DE8-08EE5536FBF1}" dt="2021-05-26T02:32:52.020" v="3453" actId="27636"/>
          <ac:spMkLst>
            <pc:docMk/>
            <pc:sldMk cId="1092826425" sldId="290"/>
            <ac:spMk id="2" creationId="{9F4E94F7-BB52-40BE-9B88-626D78DF5D18}"/>
          </ac:spMkLst>
        </pc:spChg>
        <pc:spChg chg="mod">
          <ac:chgData name="Hale, Linda" userId="a5fad5ba-50d6-4824-a911-eca25a8ca077" providerId="ADAL" clId="{CC3C217B-D600-4E53-9DE8-08EE5536FBF1}" dt="2021-05-26T01:42:49.681" v="2695" actId="13926"/>
          <ac:spMkLst>
            <pc:docMk/>
            <pc:sldMk cId="1092826425" sldId="290"/>
            <ac:spMk id="3" creationId="{DD3D591B-22EE-47AD-8FD5-6BEB5534E657}"/>
          </ac:spMkLst>
        </pc:spChg>
      </pc:sldChg>
      <pc:sldChg chg="modSp add mod modNotesTx">
        <pc:chgData name="Hale, Linda" userId="a5fad5ba-50d6-4824-a911-eca25a8ca077" providerId="ADAL" clId="{CC3C217B-D600-4E53-9DE8-08EE5536FBF1}" dt="2021-05-26T02:37:10.912" v="3500" actId="113"/>
        <pc:sldMkLst>
          <pc:docMk/>
          <pc:sldMk cId="226080552" sldId="291"/>
        </pc:sldMkLst>
        <pc:spChg chg="mod">
          <ac:chgData name="Hale, Linda" userId="a5fad5ba-50d6-4824-a911-eca25a8ca077" providerId="ADAL" clId="{CC3C217B-D600-4E53-9DE8-08EE5536FBF1}" dt="2021-05-26T02:32:45.443" v="3449" actId="20577"/>
          <ac:spMkLst>
            <pc:docMk/>
            <pc:sldMk cId="226080552" sldId="291"/>
            <ac:spMk id="2" creationId="{9F4E94F7-BB52-40BE-9B88-626D78DF5D18}"/>
          </ac:spMkLst>
        </pc:spChg>
        <pc:spChg chg="mod">
          <ac:chgData name="Hale, Linda" userId="a5fad5ba-50d6-4824-a911-eca25a8ca077" providerId="ADAL" clId="{CC3C217B-D600-4E53-9DE8-08EE5536FBF1}" dt="2021-05-26T02:37:10.912" v="3500" actId="113"/>
          <ac:spMkLst>
            <pc:docMk/>
            <pc:sldMk cId="226080552" sldId="291"/>
            <ac:spMk id="3" creationId="{DD3D591B-22EE-47AD-8FD5-6BEB5534E657}"/>
          </ac:spMkLst>
        </pc:spChg>
      </pc:sldChg>
      <pc:sldChg chg="modSp add mod modNotesTx">
        <pc:chgData name="Hale, Linda" userId="a5fad5ba-50d6-4824-a911-eca25a8ca077" providerId="ADAL" clId="{CC3C217B-D600-4E53-9DE8-08EE5536FBF1}" dt="2021-05-26T02:37:42.892" v="3502" actId="13926"/>
        <pc:sldMkLst>
          <pc:docMk/>
          <pc:sldMk cId="2094199497" sldId="292"/>
        </pc:sldMkLst>
        <pc:spChg chg="mod">
          <ac:chgData name="Hale, Linda" userId="a5fad5ba-50d6-4824-a911-eca25a8ca077" providerId="ADAL" clId="{CC3C217B-D600-4E53-9DE8-08EE5536FBF1}" dt="2021-05-26T02:32:24.303" v="3437" actId="27636"/>
          <ac:spMkLst>
            <pc:docMk/>
            <pc:sldMk cId="2094199497" sldId="292"/>
            <ac:spMk id="2" creationId="{9F4E94F7-BB52-40BE-9B88-626D78DF5D18}"/>
          </ac:spMkLst>
        </pc:spChg>
        <pc:spChg chg="mod">
          <ac:chgData name="Hale, Linda" userId="a5fad5ba-50d6-4824-a911-eca25a8ca077" providerId="ADAL" clId="{CC3C217B-D600-4E53-9DE8-08EE5536FBF1}" dt="2021-05-26T02:37:42.892" v="3502" actId="13926"/>
          <ac:spMkLst>
            <pc:docMk/>
            <pc:sldMk cId="2094199497" sldId="292"/>
            <ac:spMk id="3" creationId="{DD3D591B-22EE-47AD-8FD5-6BEB5534E657}"/>
          </ac:spMkLst>
        </pc:spChg>
      </pc:sldChg>
      <pc:sldChg chg="modSp add mod modNotesTx">
        <pc:chgData name="Hale, Linda" userId="a5fad5ba-50d6-4824-a911-eca25a8ca077" providerId="ADAL" clId="{CC3C217B-D600-4E53-9DE8-08EE5536FBF1}" dt="2021-05-26T02:38:11.345" v="3505" actId="113"/>
        <pc:sldMkLst>
          <pc:docMk/>
          <pc:sldMk cId="1658331497" sldId="293"/>
        </pc:sldMkLst>
        <pc:spChg chg="mod">
          <ac:chgData name="Hale, Linda" userId="a5fad5ba-50d6-4824-a911-eca25a8ca077" providerId="ADAL" clId="{CC3C217B-D600-4E53-9DE8-08EE5536FBF1}" dt="2021-05-26T02:32:12.058" v="3431" actId="27636"/>
          <ac:spMkLst>
            <pc:docMk/>
            <pc:sldMk cId="1658331497" sldId="293"/>
            <ac:spMk id="2" creationId="{9F4E94F7-BB52-40BE-9B88-626D78DF5D18}"/>
          </ac:spMkLst>
        </pc:spChg>
        <pc:spChg chg="mod">
          <ac:chgData name="Hale, Linda" userId="a5fad5ba-50d6-4824-a911-eca25a8ca077" providerId="ADAL" clId="{CC3C217B-D600-4E53-9DE8-08EE5536FBF1}" dt="2021-05-26T02:38:11.345" v="3505" actId="113"/>
          <ac:spMkLst>
            <pc:docMk/>
            <pc:sldMk cId="1658331497" sldId="293"/>
            <ac:spMk id="3" creationId="{DD3D591B-22EE-47AD-8FD5-6BEB5534E657}"/>
          </ac:spMkLst>
        </pc:spChg>
      </pc:sldChg>
      <pc:sldChg chg="modSp add mod modNotesTx">
        <pc:chgData name="Hale, Linda" userId="a5fad5ba-50d6-4824-a911-eca25a8ca077" providerId="ADAL" clId="{CC3C217B-D600-4E53-9DE8-08EE5536FBF1}" dt="2021-05-26T02:32:07.807" v="3427"/>
        <pc:sldMkLst>
          <pc:docMk/>
          <pc:sldMk cId="2715165919" sldId="294"/>
        </pc:sldMkLst>
        <pc:spChg chg="mod">
          <ac:chgData name="Hale, Linda" userId="a5fad5ba-50d6-4824-a911-eca25a8ca077" providerId="ADAL" clId="{CC3C217B-D600-4E53-9DE8-08EE5536FBF1}" dt="2021-05-26T02:32:02.563" v="3425" actId="20577"/>
          <ac:spMkLst>
            <pc:docMk/>
            <pc:sldMk cId="2715165919" sldId="294"/>
            <ac:spMk id="2" creationId="{9F4E94F7-BB52-40BE-9B88-626D78DF5D18}"/>
          </ac:spMkLst>
        </pc:spChg>
        <pc:spChg chg="mod">
          <ac:chgData name="Hale, Linda" userId="a5fad5ba-50d6-4824-a911-eca25a8ca077" providerId="ADAL" clId="{CC3C217B-D600-4E53-9DE8-08EE5536FBF1}" dt="2021-05-26T01:38:30.717" v="2626" actId="6549"/>
          <ac:spMkLst>
            <pc:docMk/>
            <pc:sldMk cId="2715165919" sldId="294"/>
            <ac:spMk id="3" creationId="{DD3D591B-22EE-47AD-8FD5-6BEB5534E657}"/>
          </ac:spMkLst>
        </pc:spChg>
      </pc:sldChg>
      <pc:sldChg chg="modSp add mod modNotesTx">
        <pc:chgData name="Hale, Linda" userId="a5fad5ba-50d6-4824-a911-eca25a8ca077" providerId="ADAL" clId="{CC3C217B-D600-4E53-9DE8-08EE5536FBF1}" dt="2021-05-26T02:31:54.621" v="3417"/>
        <pc:sldMkLst>
          <pc:docMk/>
          <pc:sldMk cId="969289634" sldId="295"/>
        </pc:sldMkLst>
        <pc:spChg chg="mod">
          <ac:chgData name="Hale, Linda" userId="a5fad5ba-50d6-4824-a911-eca25a8ca077" providerId="ADAL" clId="{CC3C217B-D600-4E53-9DE8-08EE5536FBF1}" dt="2021-05-26T02:31:48.270" v="3415" actId="27636"/>
          <ac:spMkLst>
            <pc:docMk/>
            <pc:sldMk cId="969289634" sldId="295"/>
            <ac:spMk id="2" creationId="{9F4E94F7-BB52-40BE-9B88-626D78DF5D18}"/>
          </ac:spMkLst>
        </pc:spChg>
        <pc:spChg chg="mod">
          <ac:chgData name="Hale, Linda" userId="a5fad5ba-50d6-4824-a911-eca25a8ca077" providerId="ADAL" clId="{CC3C217B-D600-4E53-9DE8-08EE5536FBF1}" dt="2021-05-26T01:42:21.088" v="2693" actId="13926"/>
          <ac:spMkLst>
            <pc:docMk/>
            <pc:sldMk cId="969289634" sldId="295"/>
            <ac:spMk id="3" creationId="{DD3D591B-22EE-47AD-8FD5-6BEB5534E657}"/>
          </ac:spMkLst>
        </pc:spChg>
      </pc:sldChg>
      <pc:sldChg chg="modSp add mod ord modNotesTx">
        <pc:chgData name="Hale, Linda" userId="a5fad5ba-50d6-4824-a911-eca25a8ca077" providerId="ADAL" clId="{CC3C217B-D600-4E53-9DE8-08EE5536FBF1}" dt="2021-05-26T02:31:25.077" v="3405"/>
        <pc:sldMkLst>
          <pc:docMk/>
          <pc:sldMk cId="2554145794" sldId="296"/>
        </pc:sldMkLst>
        <pc:spChg chg="mod">
          <ac:chgData name="Hale, Linda" userId="a5fad5ba-50d6-4824-a911-eca25a8ca077" providerId="ADAL" clId="{CC3C217B-D600-4E53-9DE8-08EE5536FBF1}" dt="2021-05-26T02:31:18.058" v="3403" actId="27636"/>
          <ac:spMkLst>
            <pc:docMk/>
            <pc:sldMk cId="2554145794" sldId="296"/>
            <ac:spMk id="2" creationId="{9F4E94F7-BB52-40BE-9B88-626D78DF5D18}"/>
          </ac:spMkLst>
        </pc:spChg>
        <pc:spChg chg="mod">
          <ac:chgData name="Hale, Linda" userId="a5fad5ba-50d6-4824-a911-eca25a8ca077" providerId="ADAL" clId="{CC3C217B-D600-4E53-9DE8-08EE5536FBF1}" dt="2021-05-26T01:42:07.700" v="2692" actId="13926"/>
          <ac:spMkLst>
            <pc:docMk/>
            <pc:sldMk cId="2554145794" sldId="296"/>
            <ac:spMk id="3" creationId="{DD3D591B-22EE-47AD-8FD5-6BEB5534E657}"/>
          </ac:spMkLst>
        </pc:spChg>
      </pc:sldChg>
      <pc:sldChg chg="modSp add mod modNotesTx">
        <pc:chgData name="Hale, Linda" userId="a5fad5ba-50d6-4824-a911-eca25a8ca077" providerId="ADAL" clId="{CC3C217B-D600-4E53-9DE8-08EE5536FBF1}" dt="2021-05-26T02:38:27.040" v="3506" actId="113"/>
        <pc:sldMkLst>
          <pc:docMk/>
          <pc:sldMk cId="3376438750" sldId="297"/>
        </pc:sldMkLst>
        <pc:spChg chg="mod">
          <ac:chgData name="Hale, Linda" userId="a5fad5ba-50d6-4824-a911-eca25a8ca077" providerId="ADAL" clId="{CC3C217B-D600-4E53-9DE8-08EE5536FBF1}" dt="2021-05-26T02:31:33.647" v="3409" actId="27636"/>
          <ac:spMkLst>
            <pc:docMk/>
            <pc:sldMk cId="3376438750" sldId="297"/>
            <ac:spMk id="2" creationId="{9F4E94F7-BB52-40BE-9B88-626D78DF5D18}"/>
          </ac:spMkLst>
        </pc:spChg>
        <pc:spChg chg="mod">
          <ac:chgData name="Hale, Linda" userId="a5fad5ba-50d6-4824-a911-eca25a8ca077" providerId="ADAL" clId="{CC3C217B-D600-4E53-9DE8-08EE5536FBF1}" dt="2021-05-26T02:38:27.040" v="3506" actId="113"/>
          <ac:spMkLst>
            <pc:docMk/>
            <pc:sldMk cId="3376438750" sldId="297"/>
            <ac:spMk id="3" creationId="{DD3D591B-22EE-47AD-8FD5-6BEB5534E657}"/>
          </ac:spMkLst>
        </pc:spChg>
      </pc:sldChg>
      <pc:sldChg chg="addSp delSp modSp add del mod">
        <pc:chgData name="Hale, Linda" userId="a5fad5ba-50d6-4824-a911-eca25a8ca077" providerId="ADAL" clId="{CC3C217B-D600-4E53-9DE8-08EE5536FBF1}" dt="2021-05-26T01:52:15.043" v="2726" actId="47"/>
        <pc:sldMkLst>
          <pc:docMk/>
          <pc:sldMk cId="2071439291" sldId="298"/>
        </pc:sldMkLst>
        <pc:spChg chg="del mod">
          <ac:chgData name="Hale, Linda" userId="a5fad5ba-50d6-4824-a911-eca25a8ca077" providerId="ADAL" clId="{CC3C217B-D600-4E53-9DE8-08EE5536FBF1}" dt="2021-05-26T01:49:40.406" v="2713"/>
          <ac:spMkLst>
            <pc:docMk/>
            <pc:sldMk cId="2071439291" sldId="298"/>
            <ac:spMk id="3" creationId="{DD3D591B-22EE-47AD-8FD5-6BEB5534E657}"/>
          </ac:spMkLst>
        </pc:spChg>
        <pc:spChg chg="add">
          <ac:chgData name="Hale, Linda" userId="a5fad5ba-50d6-4824-a911-eca25a8ca077" providerId="ADAL" clId="{CC3C217B-D600-4E53-9DE8-08EE5536FBF1}" dt="2021-05-26T01:49:40.406" v="2713"/>
          <ac:spMkLst>
            <pc:docMk/>
            <pc:sldMk cId="2071439291" sldId="298"/>
            <ac:spMk id="6" creationId="{2997315F-A99D-464E-BF38-8BD5DF9685FF}"/>
          </ac:spMkLst>
        </pc:spChg>
        <pc:spChg chg="add del mod">
          <ac:chgData name="Hale, Linda" userId="a5fad5ba-50d6-4824-a911-eca25a8ca077" providerId="ADAL" clId="{CC3C217B-D600-4E53-9DE8-08EE5536FBF1}" dt="2021-05-26T01:51:10.004" v="2717" actId="478"/>
          <ac:spMkLst>
            <pc:docMk/>
            <pc:sldMk cId="2071439291" sldId="298"/>
            <ac:spMk id="8" creationId="{7F58873C-CC21-4A19-9AEF-8FD6A290DE2D}"/>
          </ac:spMkLst>
        </pc:spChg>
        <pc:spChg chg="add mod">
          <ac:chgData name="Hale, Linda" userId="a5fad5ba-50d6-4824-a911-eca25a8ca077" providerId="ADAL" clId="{CC3C217B-D600-4E53-9DE8-08EE5536FBF1}" dt="2021-05-26T01:51:19.603" v="2719"/>
          <ac:spMkLst>
            <pc:docMk/>
            <pc:sldMk cId="2071439291" sldId="298"/>
            <ac:spMk id="10" creationId="{3C1FC5A3-4896-4584-A32F-B609CE2CD284}"/>
          </ac:spMkLst>
        </pc:spChg>
        <pc:graphicFrameChg chg="add del mod modGraphic">
          <ac:chgData name="Hale, Linda" userId="a5fad5ba-50d6-4824-a911-eca25a8ca077" providerId="ADAL" clId="{CC3C217B-D600-4E53-9DE8-08EE5536FBF1}" dt="2021-05-26T01:50:58.124" v="2716" actId="478"/>
          <ac:graphicFrameMkLst>
            <pc:docMk/>
            <pc:sldMk cId="2071439291" sldId="298"/>
            <ac:graphicFrameMk id="4" creationId="{4C7222AE-17B3-4C12-88BB-EC8EAC3C2667}"/>
          </ac:graphicFrameMkLst>
        </pc:graphicFrameChg>
        <pc:graphicFrameChg chg="add del mod">
          <ac:chgData name="Hale, Linda" userId="a5fad5ba-50d6-4824-a911-eca25a8ca077" providerId="ADAL" clId="{CC3C217B-D600-4E53-9DE8-08EE5536FBF1}" dt="2021-05-26T01:51:15.322" v="2718" actId="478"/>
          <ac:graphicFrameMkLst>
            <pc:docMk/>
            <pc:sldMk cId="2071439291" sldId="298"/>
            <ac:graphicFrameMk id="5" creationId="{BBB7747F-48DB-4A1A-B934-AF4F0B07245B}"/>
          </ac:graphicFrameMkLst>
        </pc:graphicFrameChg>
        <pc:graphicFrameChg chg="add mod modGraphic">
          <ac:chgData name="Hale, Linda" userId="a5fad5ba-50d6-4824-a911-eca25a8ca077" providerId="ADAL" clId="{CC3C217B-D600-4E53-9DE8-08EE5536FBF1}" dt="2021-05-26T01:52:06.485" v="2725" actId="20577"/>
          <ac:graphicFrameMkLst>
            <pc:docMk/>
            <pc:sldMk cId="2071439291" sldId="298"/>
            <ac:graphicFrameMk id="9" creationId="{15B2986D-87EF-4A60-8EDD-0905E7352B2B}"/>
          </ac:graphicFrameMkLst>
        </pc:graphicFrameChg>
      </pc:sldChg>
      <pc:sldChg chg="addSp delSp modSp add mod modNotesTx">
        <pc:chgData name="Hale, Linda" userId="a5fad5ba-50d6-4824-a911-eca25a8ca077" providerId="ADAL" clId="{CC3C217B-D600-4E53-9DE8-08EE5536FBF1}" dt="2021-05-26T02:31:12.927" v="3399" actId="20577"/>
        <pc:sldMkLst>
          <pc:docMk/>
          <pc:sldMk cId="2750139390" sldId="298"/>
        </pc:sldMkLst>
        <pc:spChg chg="mod">
          <ac:chgData name="Hale, Linda" userId="a5fad5ba-50d6-4824-a911-eca25a8ca077" providerId="ADAL" clId="{CC3C217B-D600-4E53-9DE8-08EE5536FBF1}" dt="2021-05-26T02:31:12.927" v="3399" actId="20577"/>
          <ac:spMkLst>
            <pc:docMk/>
            <pc:sldMk cId="2750139390" sldId="298"/>
            <ac:spMk id="2" creationId="{9F4E94F7-BB52-40BE-9B88-626D78DF5D18}"/>
          </ac:spMkLst>
        </pc:spChg>
        <pc:spChg chg="add del mod">
          <ac:chgData name="Hale, Linda" userId="a5fad5ba-50d6-4824-a911-eca25a8ca077" providerId="ADAL" clId="{CC3C217B-D600-4E53-9DE8-08EE5536FBF1}" dt="2021-05-26T01:54:34.866" v="2777" actId="20577"/>
          <ac:spMkLst>
            <pc:docMk/>
            <pc:sldMk cId="2750139390" sldId="298"/>
            <ac:spMk id="3" creationId="{DD3D591B-22EE-47AD-8FD5-6BEB5534E657}"/>
          </ac:spMkLst>
        </pc:spChg>
        <pc:spChg chg="add del mod">
          <ac:chgData name="Hale, Linda" userId="a5fad5ba-50d6-4824-a911-eca25a8ca077" providerId="ADAL" clId="{CC3C217B-D600-4E53-9DE8-08EE5536FBF1}" dt="2021-05-26T01:53:17.924" v="2736"/>
          <ac:spMkLst>
            <pc:docMk/>
            <pc:sldMk cId="2750139390" sldId="298"/>
            <ac:spMk id="5" creationId="{B989823F-CD6B-452B-A3DB-E447FC50A8CE}"/>
          </ac:spMkLst>
        </pc:spChg>
        <pc:graphicFrameChg chg="add del mod">
          <ac:chgData name="Hale, Linda" userId="a5fad5ba-50d6-4824-a911-eca25a8ca077" providerId="ADAL" clId="{CC3C217B-D600-4E53-9DE8-08EE5536FBF1}" dt="2021-05-26T01:53:17.924" v="2736"/>
          <ac:graphicFrameMkLst>
            <pc:docMk/>
            <pc:sldMk cId="2750139390" sldId="298"/>
            <ac:graphicFrameMk id="4" creationId="{D100A05A-4BE8-42BE-94D2-D3C4AD624700}"/>
          </ac:graphicFrameMkLst>
        </pc:graphicFrameChg>
      </pc:sldChg>
      <pc:sldChg chg="modSp add mod modNotesTx">
        <pc:chgData name="Hale, Linda" userId="a5fad5ba-50d6-4824-a911-eca25a8ca077" providerId="ADAL" clId="{CC3C217B-D600-4E53-9DE8-08EE5536FBF1}" dt="2021-05-26T02:30:52.126" v="3383"/>
        <pc:sldMkLst>
          <pc:docMk/>
          <pc:sldMk cId="53191030" sldId="299"/>
        </pc:sldMkLst>
        <pc:spChg chg="mod">
          <ac:chgData name="Hale, Linda" userId="a5fad5ba-50d6-4824-a911-eca25a8ca077" providerId="ADAL" clId="{CC3C217B-D600-4E53-9DE8-08EE5536FBF1}" dt="2021-05-26T02:30:47.417" v="3382" actId="27636"/>
          <ac:spMkLst>
            <pc:docMk/>
            <pc:sldMk cId="53191030" sldId="299"/>
            <ac:spMk id="2" creationId="{9F4E94F7-BB52-40BE-9B88-626D78DF5D18}"/>
          </ac:spMkLst>
        </pc:spChg>
        <pc:spChg chg="mod">
          <ac:chgData name="Hale, Linda" userId="a5fad5ba-50d6-4824-a911-eca25a8ca077" providerId="ADAL" clId="{CC3C217B-D600-4E53-9DE8-08EE5536FBF1}" dt="2021-05-26T01:57:31.695" v="2828" actId="20577"/>
          <ac:spMkLst>
            <pc:docMk/>
            <pc:sldMk cId="53191030" sldId="299"/>
            <ac:spMk id="3" creationId="{DD3D591B-22EE-47AD-8FD5-6BEB5534E657}"/>
          </ac:spMkLst>
        </pc:spChg>
      </pc:sldChg>
      <pc:sldChg chg="modSp add mod modNotesTx">
        <pc:chgData name="Hale, Linda" userId="a5fad5ba-50d6-4824-a911-eca25a8ca077" providerId="ADAL" clId="{CC3C217B-D600-4E53-9DE8-08EE5536FBF1}" dt="2021-05-26T02:30:37.626" v="3378"/>
        <pc:sldMkLst>
          <pc:docMk/>
          <pc:sldMk cId="342489184" sldId="300"/>
        </pc:sldMkLst>
        <pc:spChg chg="mod">
          <ac:chgData name="Hale, Linda" userId="a5fad5ba-50d6-4824-a911-eca25a8ca077" providerId="ADAL" clId="{CC3C217B-D600-4E53-9DE8-08EE5536FBF1}" dt="2021-05-26T02:30:31.080" v="3376" actId="27636"/>
          <ac:spMkLst>
            <pc:docMk/>
            <pc:sldMk cId="342489184" sldId="300"/>
            <ac:spMk id="2" creationId="{9F4E94F7-BB52-40BE-9B88-626D78DF5D18}"/>
          </ac:spMkLst>
        </pc:spChg>
        <pc:spChg chg="mod">
          <ac:chgData name="Hale, Linda" userId="a5fad5ba-50d6-4824-a911-eca25a8ca077" providerId="ADAL" clId="{CC3C217B-D600-4E53-9DE8-08EE5536FBF1}" dt="2021-05-26T01:58:44.627" v="2851" actId="20577"/>
          <ac:spMkLst>
            <pc:docMk/>
            <pc:sldMk cId="342489184" sldId="300"/>
            <ac:spMk id="3" creationId="{DD3D591B-22EE-47AD-8FD5-6BEB5534E657}"/>
          </ac:spMkLst>
        </pc:spChg>
      </pc:sldChg>
      <pc:sldChg chg="modSp add mod modNotesTx">
        <pc:chgData name="Hale, Linda" userId="a5fad5ba-50d6-4824-a911-eca25a8ca077" providerId="ADAL" clId="{CC3C217B-D600-4E53-9DE8-08EE5536FBF1}" dt="2021-05-26T02:30:23.342" v="3372"/>
        <pc:sldMkLst>
          <pc:docMk/>
          <pc:sldMk cId="2169552205" sldId="301"/>
        </pc:sldMkLst>
        <pc:spChg chg="mod">
          <ac:chgData name="Hale, Linda" userId="a5fad5ba-50d6-4824-a911-eca25a8ca077" providerId="ADAL" clId="{CC3C217B-D600-4E53-9DE8-08EE5536FBF1}" dt="2021-05-26T02:15:53.205" v="3151" actId="6549"/>
          <ac:spMkLst>
            <pc:docMk/>
            <pc:sldMk cId="2169552205" sldId="301"/>
            <ac:spMk id="2" creationId="{9F4E94F7-BB52-40BE-9B88-626D78DF5D18}"/>
          </ac:spMkLst>
        </pc:spChg>
        <pc:spChg chg="mod">
          <ac:chgData name="Hale, Linda" userId="a5fad5ba-50d6-4824-a911-eca25a8ca077" providerId="ADAL" clId="{CC3C217B-D600-4E53-9DE8-08EE5536FBF1}" dt="2021-05-26T02:30:01.534" v="3366" actId="20577"/>
          <ac:spMkLst>
            <pc:docMk/>
            <pc:sldMk cId="2169552205" sldId="301"/>
            <ac:spMk id="3" creationId="{DD3D591B-22EE-47AD-8FD5-6BEB5534E657}"/>
          </ac:spMkLst>
        </pc:spChg>
      </pc:sldChg>
      <pc:sldChg chg="modSp add mod modNotesTx">
        <pc:chgData name="Hale, Linda" userId="a5fad5ba-50d6-4824-a911-eca25a8ca077" providerId="ADAL" clId="{CC3C217B-D600-4E53-9DE8-08EE5536FBF1}" dt="2021-05-26T02:39:26.546" v="3508" actId="20577"/>
        <pc:sldMkLst>
          <pc:docMk/>
          <pc:sldMk cId="3403868181" sldId="302"/>
        </pc:sldMkLst>
        <pc:spChg chg="mod">
          <ac:chgData name="Hale, Linda" userId="a5fad5ba-50d6-4824-a911-eca25a8ca077" providerId="ADAL" clId="{CC3C217B-D600-4E53-9DE8-08EE5536FBF1}" dt="2021-05-26T02:15:47.924" v="3149" actId="6549"/>
          <ac:spMkLst>
            <pc:docMk/>
            <pc:sldMk cId="3403868181" sldId="302"/>
            <ac:spMk id="2" creationId="{9F4E94F7-BB52-40BE-9B88-626D78DF5D18}"/>
          </ac:spMkLst>
        </pc:spChg>
        <pc:spChg chg="mod">
          <ac:chgData name="Hale, Linda" userId="a5fad5ba-50d6-4824-a911-eca25a8ca077" providerId="ADAL" clId="{CC3C217B-D600-4E53-9DE8-08EE5536FBF1}" dt="2021-05-26T02:39:26.546" v="3508" actId="20577"/>
          <ac:spMkLst>
            <pc:docMk/>
            <pc:sldMk cId="3403868181" sldId="302"/>
            <ac:spMk id="3" creationId="{DD3D591B-22EE-47AD-8FD5-6BEB5534E657}"/>
          </ac:spMkLst>
        </pc:spChg>
      </pc:sldChg>
      <pc:sldChg chg="modSp add mod modNotesTx">
        <pc:chgData name="Hale, Linda" userId="a5fad5ba-50d6-4824-a911-eca25a8ca077" providerId="ADAL" clId="{CC3C217B-D600-4E53-9DE8-08EE5536FBF1}" dt="2021-05-26T02:29:49.648" v="3363"/>
        <pc:sldMkLst>
          <pc:docMk/>
          <pc:sldMk cId="3130286785" sldId="303"/>
        </pc:sldMkLst>
        <pc:spChg chg="mod">
          <ac:chgData name="Hale, Linda" userId="a5fad5ba-50d6-4824-a911-eca25a8ca077" providerId="ADAL" clId="{CC3C217B-D600-4E53-9DE8-08EE5536FBF1}" dt="2021-05-26T02:15:41.319" v="3147" actId="6549"/>
          <ac:spMkLst>
            <pc:docMk/>
            <pc:sldMk cId="3130286785" sldId="303"/>
            <ac:spMk id="2" creationId="{9F4E94F7-BB52-40BE-9B88-626D78DF5D18}"/>
          </ac:spMkLst>
        </pc:spChg>
        <pc:spChg chg="mod">
          <ac:chgData name="Hale, Linda" userId="a5fad5ba-50d6-4824-a911-eca25a8ca077" providerId="ADAL" clId="{CC3C217B-D600-4E53-9DE8-08EE5536FBF1}" dt="2021-05-26T02:29:45.077" v="3362" actId="20577"/>
          <ac:spMkLst>
            <pc:docMk/>
            <pc:sldMk cId="3130286785" sldId="303"/>
            <ac:spMk id="3" creationId="{DD3D591B-22EE-47AD-8FD5-6BEB5534E657}"/>
          </ac:spMkLst>
        </pc:spChg>
      </pc:sldChg>
      <pc:sldChg chg="modSp add mod modNotesTx">
        <pc:chgData name="Hale, Linda" userId="a5fad5ba-50d6-4824-a911-eca25a8ca077" providerId="ADAL" clId="{CC3C217B-D600-4E53-9DE8-08EE5536FBF1}" dt="2021-05-26T02:29:33.662" v="3358" actId="20577"/>
        <pc:sldMkLst>
          <pc:docMk/>
          <pc:sldMk cId="1926362496" sldId="304"/>
        </pc:sldMkLst>
        <pc:spChg chg="mod">
          <ac:chgData name="Hale, Linda" userId="a5fad5ba-50d6-4824-a911-eca25a8ca077" providerId="ADAL" clId="{CC3C217B-D600-4E53-9DE8-08EE5536FBF1}" dt="2021-05-26T02:29:25.081" v="3320" actId="20577"/>
          <ac:spMkLst>
            <pc:docMk/>
            <pc:sldMk cId="1926362496" sldId="304"/>
            <ac:spMk id="3" creationId="{DD3D591B-22EE-47AD-8FD5-6BEB5534E657}"/>
          </ac:spMkLst>
        </pc:spChg>
      </pc:sldChg>
      <pc:sldChg chg="modSp add mod modNotesTx">
        <pc:chgData name="Hale, Linda" userId="a5fad5ba-50d6-4824-a911-eca25a8ca077" providerId="ADAL" clId="{CC3C217B-D600-4E53-9DE8-08EE5536FBF1}" dt="2021-05-26T02:29:16.864" v="3317"/>
        <pc:sldMkLst>
          <pc:docMk/>
          <pc:sldMk cId="2532985565" sldId="305"/>
        </pc:sldMkLst>
        <pc:spChg chg="mod">
          <ac:chgData name="Hale, Linda" userId="a5fad5ba-50d6-4824-a911-eca25a8ca077" providerId="ADAL" clId="{CC3C217B-D600-4E53-9DE8-08EE5536FBF1}" dt="2021-05-26T02:29:11.833" v="3316" actId="20577"/>
          <ac:spMkLst>
            <pc:docMk/>
            <pc:sldMk cId="2532985565" sldId="305"/>
            <ac:spMk id="3" creationId="{DD3D591B-22EE-47AD-8FD5-6BEB5534E657}"/>
          </ac:spMkLst>
        </pc:spChg>
      </pc:sldChg>
      <pc:sldChg chg="modSp add mod modNotesTx">
        <pc:chgData name="Hale, Linda" userId="a5fad5ba-50d6-4824-a911-eca25a8ca077" providerId="ADAL" clId="{CC3C217B-D600-4E53-9DE8-08EE5536FBF1}" dt="2021-05-26T02:42:05.092" v="3586" actId="20577"/>
        <pc:sldMkLst>
          <pc:docMk/>
          <pc:sldMk cId="451528694" sldId="306"/>
        </pc:sldMkLst>
        <pc:spChg chg="mod">
          <ac:chgData name="Hale, Linda" userId="a5fad5ba-50d6-4824-a911-eca25a8ca077" providerId="ADAL" clId="{CC3C217B-D600-4E53-9DE8-08EE5536FBF1}" dt="2021-05-26T02:15:31.863" v="3145" actId="6549"/>
          <ac:spMkLst>
            <pc:docMk/>
            <pc:sldMk cId="451528694" sldId="306"/>
            <ac:spMk id="2" creationId="{9F4E94F7-BB52-40BE-9B88-626D78DF5D18}"/>
          </ac:spMkLst>
        </pc:spChg>
        <pc:spChg chg="mod">
          <ac:chgData name="Hale, Linda" userId="a5fad5ba-50d6-4824-a911-eca25a8ca077" providerId="ADAL" clId="{CC3C217B-D600-4E53-9DE8-08EE5536FBF1}" dt="2021-05-26T02:29:01.276" v="3313" actId="20577"/>
          <ac:spMkLst>
            <pc:docMk/>
            <pc:sldMk cId="451528694" sldId="306"/>
            <ac:spMk id="3" creationId="{DD3D591B-22EE-47AD-8FD5-6BEB5534E657}"/>
          </ac:spMkLst>
        </pc:spChg>
      </pc:sldChg>
      <pc:sldChg chg="modSp add mod ord modNotesTx">
        <pc:chgData name="Hale, Linda" userId="a5fad5ba-50d6-4824-a911-eca25a8ca077" providerId="ADAL" clId="{CC3C217B-D600-4E53-9DE8-08EE5536FBF1}" dt="2021-05-26T02:28:36.481" v="3304" actId="6549"/>
        <pc:sldMkLst>
          <pc:docMk/>
          <pc:sldMk cId="629216062" sldId="307"/>
        </pc:sldMkLst>
        <pc:spChg chg="mod">
          <ac:chgData name="Hale, Linda" userId="a5fad5ba-50d6-4824-a911-eca25a8ca077" providerId="ADAL" clId="{CC3C217B-D600-4E53-9DE8-08EE5536FBF1}" dt="2021-05-26T02:28:24.936" v="3301" actId="20577"/>
          <ac:spMkLst>
            <pc:docMk/>
            <pc:sldMk cId="629216062" sldId="307"/>
            <ac:spMk id="3" creationId="{DD3D591B-22EE-47AD-8FD5-6BEB5534E657}"/>
          </ac:spMkLst>
        </pc:spChg>
      </pc:sldChg>
      <pc:sldChg chg="modSp add mod modNotesTx">
        <pc:chgData name="Hale, Linda" userId="a5fad5ba-50d6-4824-a911-eca25a8ca077" providerId="ADAL" clId="{CC3C217B-D600-4E53-9DE8-08EE5536FBF1}" dt="2021-05-26T02:28:53.251" v="3309"/>
        <pc:sldMkLst>
          <pc:docMk/>
          <pc:sldMk cId="2418536969" sldId="308"/>
        </pc:sldMkLst>
        <pc:spChg chg="mod">
          <ac:chgData name="Hale, Linda" userId="a5fad5ba-50d6-4824-a911-eca25a8ca077" providerId="ADAL" clId="{CC3C217B-D600-4E53-9DE8-08EE5536FBF1}" dt="2021-05-26T02:28:46.690" v="3308" actId="20577"/>
          <ac:spMkLst>
            <pc:docMk/>
            <pc:sldMk cId="2418536969" sldId="308"/>
            <ac:spMk id="3" creationId="{DD3D591B-22EE-47AD-8FD5-6BEB5534E657}"/>
          </ac:spMkLst>
        </pc:spChg>
      </pc:sldChg>
      <pc:sldChg chg="modSp add mod modNotesTx">
        <pc:chgData name="Hale, Linda" userId="a5fad5ba-50d6-4824-a911-eca25a8ca077" providerId="ADAL" clId="{CC3C217B-D600-4E53-9DE8-08EE5536FBF1}" dt="2021-05-26T02:28:17.966" v="3299" actId="20577"/>
        <pc:sldMkLst>
          <pc:docMk/>
          <pc:sldMk cId="3308594025" sldId="309"/>
        </pc:sldMkLst>
        <pc:spChg chg="mod">
          <ac:chgData name="Hale, Linda" userId="a5fad5ba-50d6-4824-a911-eca25a8ca077" providerId="ADAL" clId="{CC3C217B-D600-4E53-9DE8-08EE5536FBF1}" dt="2021-05-26T02:28:17.966" v="3299" actId="20577"/>
          <ac:spMkLst>
            <pc:docMk/>
            <pc:sldMk cId="3308594025" sldId="309"/>
            <ac:spMk id="3" creationId="{DD3D591B-22EE-47AD-8FD5-6BEB5534E657}"/>
          </ac:spMkLst>
        </pc:spChg>
      </pc:sldChg>
      <pc:sldChg chg="addSp modSp add mod modNotesTx">
        <pc:chgData name="Hale, Linda" userId="a5fad5ba-50d6-4824-a911-eca25a8ca077" providerId="ADAL" clId="{CC3C217B-D600-4E53-9DE8-08EE5536FBF1}" dt="2021-05-26T02:28:07.647" v="3296"/>
        <pc:sldMkLst>
          <pc:docMk/>
          <pc:sldMk cId="3782523479" sldId="310"/>
        </pc:sldMkLst>
        <pc:spChg chg="mod">
          <ac:chgData name="Hale, Linda" userId="a5fad5ba-50d6-4824-a911-eca25a8ca077" providerId="ADAL" clId="{CC3C217B-D600-4E53-9DE8-08EE5536FBF1}" dt="2021-05-26T02:28:02.879" v="3295" actId="20577"/>
          <ac:spMkLst>
            <pc:docMk/>
            <pc:sldMk cId="3782523479" sldId="310"/>
            <ac:spMk id="3" creationId="{DD3D591B-22EE-47AD-8FD5-6BEB5534E657}"/>
          </ac:spMkLst>
        </pc:spChg>
        <pc:spChg chg="add mod">
          <ac:chgData name="Hale, Linda" userId="a5fad5ba-50d6-4824-a911-eca25a8ca077" providerId="ADAL" clId="{CC3C217B-D600-4E53-9DE8-08EE5536FBF1}" dt="2021-05-26T02:22:00.473" v="3197" actId="20577"/>
          <ac:spMkLst>
            <pc:docMk/>
            <pc:sldMk cId="3782523479" sldId="310"/>
            <ac:spMk id="5" creationId="{63885828-D3EC-4C3B-86F8-24924F1BA550}"/>
          </ac:spMkLst>
        </pc:spChg>
      </pc:sldChg>
      <pc:sldChg chg="modSp add mod ord modNotesTx">
        <pc:chgData name="Hale, Linda" userId="a5fad5ba-50d6-4824-a911-eca25a8ca077" providerId="ADAL" clId="{CC3C217B-D600-4E53-9DE8-08EE5536FBF1}" dt="2021-05-26T02:27:58.842" v="3293"/>
        <pc:sldMkLst>
          <pc:docMk/>
          <pc:sldMk cId="3265221905" sldId="311"/>
        </pc:sldMkLst>
        <pc:spChg chg="mod">
          <ac:chgData name="Hale, Linda" userId="a5fad5ba-50d6-4824-a911-eca25a8ca077" providerId="ADAL" clId="{CC3C217B-D600-4E53-9DE8-08EE5536FBF1}" dt="2021-05-26T02:27:53.389" v="3292" actId="20577"/>
          <ac:spMkLst>
            <pc:docMk/>
            <pc:sldMk cId="3265221905" sldId="311"/>
            <ac:spMk id="3" creationId="{DD3D591B-22EE-47AD-8FD5-6BEB5534E657}"/>
          </ac:spMkLst>
        </pc:spChg>
      </pc:sldChg>
      <pc:sldChg chg="addSp modSp add mod modNotesTx">
        <pc:chgData name="Hale, Linda" userId="a5fad5ba-50d6-4824-a911-eca25a8ca077" providerId="ADAL" clId="{CC3C217B-D600-4E53-9DE8-08EE5536FBF1}" dt="2021-05-26T02:27:47.072" v="3288" actId="20577"/>
        <pc:sldMkLst>
          <pc:docMk/>
          <pc:sldMk cId="4232970228" sldId="312"/>
        </pc:sldMkLst>
        <pc:spChg chg="mod">
          <ac:chgData name="Hale, Linda" userId="a5fad5ba-50d6-4824-a911-eca25a8ca077" providerId="ADAL" clId="{CC3C217B-D600-4E53-9DE8-08EE5536FBF1}" dt="2021-05-26T02:27:47.072" v="3288" actId="20577"/>
          <ac:spMkLst>
            <pc:docMk/>
            <pc:sldMk cId="4232970228" sldId="312"/>
            <ac:spMk id="3" creationId="{DD3D591B-22EE-47AD-8FD5-6BEB5534E657}"/>
          </ac:spMkLst>
        </pc:spChg>
        <pc:spChg chg="add mod">
          <ac:chgData name="Hale, Linda" userId="a5fad5ba-50d6-4824-a911-eca25a8ca077" providerId="ADAL" clId="{CC3C217B-D600-4E53-9DE8-08EE5536FBF1}" dt="2021-05-26T02:27:11.464" v="3285" actId="13926"/>
          <ac:spMkLst>
            <pc:docMk/>
            <pc:sldMk cId="4232970228" sldId="312"/>
            <ac:spMk id="5" creationId="{77286447-E63C-43B1-A27F-D41F39C437FF}"/>
          </ac:spMkLst>
        </pc:spChg>
      </pc:sldChg>
      <pc:sldChg chg="addSp delSp modSp new mod modNotesTx">
        <pc:chgData name="Hale, Linda" userId="a5fad5ba-50d6-4824-a911-eca25a8ca077" providerId="ADAL" clId="{CC3C217B-D600-4E53-9DE8-08EE5536FBF1}" dt="2021-05-26T02:47:35.308" v="3841" actId="5793"/>
        <pc:sldMkLst>
          <pc:docMk/>
          <pc:sldMk cId="4127160017" sldId="313"/>
        </pc:sldMkLst>
        <pc:spChg chg="del">
          <ac:chgData name="Hale, Linda" userId="a5fad5ba-50d6-4824-a911-eca25a8ca077" providerId="ADAL" clId="{CC3C217B-D600-4E53-9DE8-08EE5536FBF1}" dt="2021-05-26T02:43:58.472" v="3593"/>
          <ac:spMkLst>
            <pc:docMk/>
            <pc:sldMk cId="4127160017" sldId="313"/>
            <ac:spMk id="2" creationId="{4652525F-B820-4F3C-9032-99875598F2F0}"/>
          </ac:spMkLst>
        </pc:spChg>
        <pc:spChg chg="mod">
          <ac:chgData name="Hale, Linda" userId="a5fad5ba-50d6-4824-a911-eca25a8ca077" providerId="ADAL" clId="{CC3C217B-D600-4E53-9DE8-08EE5536FBF1}" dt="2021-05-26T02:47:35.308" v="3841" actId="5793"/>
          <ac:spMkLst>
            <pc:docMk/>
            <pc:sldMk cId="4127160017" sldId="313"/>
            <ac:spMk id="3" creationId="{971E4C2F-E1D5-40A2-B8EC-4D1E0306F769}"/>
          </ac:spMkLst>
        </pc:spChg>
        <pc:spChg chg="add mod">
          <ac:chgData name="Hale, Linda" userId="a5fad5ba-50d6-4824-a911-eca25a8ca077" providerId="ADAL" clId="{CC3C217B-D600-4E53-9DE8-08EE5536FBF1}" dt="2021-05-26T02:43:58.472" v="3593"/>
          <ac:spMkLst>
            <pc:docMk/>
            <pc:sldMk cId="4127160017" sldId="313"/>
            <ac:spMk id="4" creationId="{5690FC36-7666-48B6-A182-067352ACDF98}"/>
          </ac:spMkLst>
        </pc:spChg>
      </pc:sldChg>
      <pc:sldChg chg="addSp delSp modSp new mod ord">
        <pc:chgData name="Hale, Linda" userId="a5fad5ba-50d6-4824-a911-eca25a8ca077" providerId="ADAL" clId="{CC3C217B-D600-4E53-9DE8-08EE5536FBF1}" dt="2021-05-26T02:58:17.863" v="3957" actId="14100"/>
        <pc:sldMkLst>
          <pc:docMk/>
          <pc:sldMk cId="4290918872" sldId="314"/>
        </pc:sldMkLst>
        <pc:spChg chg="add mod">
          <ac:chgData name="Hale, Linda" userId="a5fad5ba-50d6-4824-a911-eca25a8ca077" providerId="ADAL" clId="{CC3C217B-D600-4E53-9DE8-08EE5536FBF1}" dt="2021-05-26T02:57:14.063" v="3944" actId="1076"/>
          <ac:spMkLst>
            <pc:docMk/>
            <pc:sldMk cId="4290918872" sldId="314"/>
            <ac:spMk id="3" creationId="{B7131146-4E23-4EFD-97AD-50DABE9ECD3E}"/>
          </ac:spMkLst>
        </pc:spChg>
        <pc:spChg chg="add del mod">
          <ac:chgData name="Hale, Linda" userId="a5fad5ba-50d6-4824-a911-eca25a8ca077" providerId="ADAL" clId="{CC3C217B-D600-4E53-9DE8-08EE5536FBF1}" dt="2021-05-26T02:55:28.779" v="3921"/>
          <ac:spMkLst>
            <pc:docMk/>
            <pc:sldMk cId="4290918872" sldId="314"/>
            <ac:spMk id="5" creationId="{E7E13B48-7A52-4BBD-B229-3A5ACCC8B8D9}"/>
          </ac:spMkLst>
        </pc:spChg>
        <pc:spChg chg="add mod">
          <ac:chgData name="Hale, Linda" userId="a5fad5ba-50d6-4824-a911-eca25a8ca077" providerId="ADAL" clId="{CC3C217B-D600-4E53-9DE8-08EE5536FBF1}" dt="2021-05-26T02:58:17.863" v="3957" actId="14100"/>
          <ac:spMkLst>
            <pc:docMk/>
            <pc:sldMk cId="4290918872" sldId="314"/>
            <ac:spMk id="7" creationId="{42BC1244-F0F1-463A-B3CC-29AB41E5AD2A}"/>
          </ac:spMkLst>
        </pc:spChg>
        <pc:graphicFrameChg chg="add del mod">
          <ac:chgData name="Hale, Linda" userId="a5fad5ba-50d6-4824-a911-eca25a8ca077" providerId="ADAL" clId="{CC3C217B-D600-4E53-9DE8-08EE5536FBF1}" dt="2021-05-26T02:55:28.779" v="3921"/>
          <ac:graphicFrameMkLst>
            <pc:docMk/>
            <pc:sldMk cId="4290918872" sldId="314"/>
            <ac:graphicFrameMk id="4" creationId="{8122580F-A1F5-4711-BAE3-CC0B6207CF8B}"/>
          </ac:graphicFrameMkLst>
        </pc:graphicFrameChg>
        <pc:graphicFrameChg chg="add mod modGraphic">
          <ac:chgData name="Hale, Linda" userId="a5fad5ba-50d6-4824-a911-eca25a8ca077" providerId="ADAL" clId="{CC3C217B-D600-4E53-9DE8-08EE5536FBF1}" dt="2021-05-26T02:57:59.850" v="3955" actId="207"/>
          <ac:graphicFrameMkLst>
            <pc:docMk/>
            <pc:sldMk cId="4290918872" sldId="314"/>
            <ac:graphicFrameMk id="6" creationId="{8B5A04D3-DA8B-4253-A57F-D410505DF22A}"/>
          </ac:graphicFrameMkLst>
        </pc:graphicFrameChg>
      </pc:sldChg>
      <pc:sldChg chg="delSp modSp add mod">
        <pc:chgData name="Hale, Linda" userId="a5fad5ba-50d6-4824-a911-eca25a8ca077" providerId="ADAL" clId="{CC3C217B-D600-4E53-9DE8-08EE5536FBF1}" dt="2021-05-26T03:03:10.936" v="4208" actId="1076"/>
        <pc:sldMkLst>
          <pc:docMk/>
          <pc:sldMk cId="1619633538" sldId="315"/>
        </pc:sldMkLst>
        <pc:spChg chg="mod">
          <ac:chgData name="Hale, Linda" userId="a5fad5ba-50d6-4824-a911-eca25a8ca077" providerId="ADAL" clId="{CC3C217B-D600-4E53-9DE8-08EE5536FBF1}" dt="2021-05-26T02:58:34.121" v="3961" actId="1076"/>
          <ac:spMkLst>
            <pc:docMk/>
            <pc:sldMk cId="1619633538" sldId="315"/>
            <ac:spMk id="3" creationId="{B7131146-4E23-4EFD-97AD-50DABE9ECD3E}"/>
          </ac:spMkLst>
        </pc:spChg>
        <pc:spChg chg="del">
          <ac:chgData name="Hale, Linda" userId="a5fad5ba-50d6-4824-a911-eca25a8ca077" providerId="ADAL" clId="{CC3C217B-D600-4E53-9DE8-08EE5536FBF1}" dt="2021-05-26T02:58:29.306" v="3960" actId="478"/>
          <ac:spMkLst>
            <pc:docMk/>
            <pc:sldMk cId="1619633538" sldId="315"/>
            <ac:spMk id="7" creationId="{42BC1244-F0F1-463A-B3CC-29AB41E5AD2A}"/>
          </ac:spMkLst>
        </pc:spChg>
        <pc:graphicFrameChg chg="mod modGraphic">
          <ac:chgData name="Hale, Linda" userId="a5fad5ba-50d6-4824-a911-eca25a8ca077" providerId="ADAL" clId="{CC3C217B-D600-4E53-9DE8-08EE5536FBF1}" dt="2021-05-26T03:03:10.936" v="4208" actId="1076"/>
          <ac:graphicFrameMkLst>
            <pc:docMk/>
            <pc:sldMk cId="1619633538" sldId="315"/>
            <ac:graphicFrameMk id="6" creationId="{8B5A04D3-DA8B-4253-A57F-D410505DF22A}"/>
          </ac:graphicFrameMkLst>
        </pc:graphicFrameChg>
      </pc:sldChg>
      <pc:sldChg chg="addSp delSp modSp new mod ord">
        <pc:chgData name="Hale, Linda" userId="a5fad5ba-50d6-4824-a911-eca25a8ca077" providerId="ADAL" clId="{CC3C217B-D600-4E53-9DE8-08EE5536FBF1}" dt="2021-05-26T03:17:32.786" v="4240" actId="1440"/>
        <pc:sldMkLst>
          <pc:docMk/>
          <pc:sldMk cId="3382575780" sldId="316"/>
        </pc:sldMkLst>
        <pc:spChg chg="add del">
          <ac:chgData name="Hale, Linda" userId="a5fad5ba-50d6-4824-a911-eca25a8ca077" providerId="ADAL" clId="{CC3C217B-D600-4E53-9DE8-08EE5536FBF1}" dt="2021-05-26T03:16:44.338" v="4218" actId="22"/>
          <ac:spMkLst>
            <pc:docMk/>
            <pc:sldMk cId="3382575780" sldId="316"/>
            <ac:spMk id="4" creationId="{F4D4B637-EFB8-435B-A24D-D46E2F1CB0DB}"/>
          </ac:spMkLst>
        </pc:spChg>
        <pc:spChg chg="add mod">
          <ac:chgData name="Hale, Linda" userId="a5fad5ba-50d6-4824-a911-eca25a8ca077" providerId="ADAL" clId="{CC3C217B-D600-4E53-9DE8-08EE5536FBF1}" dt="2021-05-26T03:17:13.465" v="4239" actId="20577"/>
          <ac:spMkLst>
            <pc:docMk/>
            <pc:sldMk cId="3382575780" sldId="316"/>
            <ac:spMk id="5" creationId="{312D01EA-B7C8-47C2-8C0D-47CCCE607DFD}"/>
          </ac:spMkLst>
        </pc:spChg>
        <pc:picChg chg="add mod">
          <ac:chgData name="Hale, Linda" userId="a5fad5ba-50d6-4824-a911-eca25a8ca077" providerId="ADAL" clId="{CC3C217B-D600-4E53-9DE8-08EE5536FBF1}" dt="2021-05-26T03:17:32.786" v="4240" actId="1440"/>
          <ac:picMkLst>
            <pc:docMk/>
            <pc:sldMk cId="3382575780" sldId="316"/>
            <ac:picMk id="2" creationId="{4CE4F7D3-19C8-4D57-8FC8-51E0DEB4351B}"/>
          </ac:picMkLst>
        </pc:picChg>
      </pc:sldChg>
      <pc:sldChg chg="addSp modSp new mod ord">
        <pc:chgData name="Hale, Linda" userId="a5fad5ba-50d6-4824-a911-eca25a8ca077" providerId="ADAL" clId="{CC3C217B-D600-4E53-9DE8-08EE5536FBF1}" dt="2021-05-26T03:26:32.198" v="4253"/>
        <pc:sldMkLst>
          <pc:docMk/>
          <pc:sldMk cId="2781739536" sldId="317"/>
        </pc:sldMkLst>
        <pc:spChg chg="add mod">
          <ac:chgData name="Hale, Linda" userId="a5fad5ba-50d6-4824-a911-eca25a8ca077" providerId="ADAL" clId="{CC3C217B-D600-4E53-9DE8-08EE5536FBF1}" dt="2021-05-26T03:26:07.356" v="4249" actId="122"/>
          <ac:spMkLst>
            <pc:docMk/>
            <pc:sldMk cId="2781739536" sldId="317"/>
            <ac:spMk id="4" creationId="{9B66EB99-76CF-4063-87C8-985ECD677F92}"/>
          </ac:spMkLst>
        </pc:spChg>
        <pc:picChg chg="add mod">
          <ac:chgData name="Hale, Linda" userId="a5fad5ba-50d6-4824-a911-eca25a8ca077" providerId="ADAL" clId="{CC3C217B-D600-4E53-9DE8-08EE5536FBF1}" dt="2021-05-26T03:26:17.761" v="4251" actId="1076"/>
          <ac:picMkLst>
            <pc:docMk/>
            <pc:sldMk cId="2781739536" sldId="317"/>
            <ac:picMk id="2" creationId="{CACC298F-972C-41A4-AAD3-620519EAC7CB}"/>
          </ac:picMkLst>
        </pc:picChg>
      </pc:sldChg>
    </pc:docChg>
  </pc:docChgLst>
  <pc:docChgLst>
    <pc:chgData name="Hale, Linda" userId="a5fad5ba-50d6-4824-a911-eca25a8ca077" providerId="ADAL" clId="{E4DA2F06-4408-423F-920F-90B80383C364}"/>
    <pc:docChg chg="modSld">
      <pc:chgData name="Hale, Linda" userId="a5fad5ba-50d6-4824-a911-eca25a8ca077" providerId="ADAL" clId="{E4DA2F06-4408-423F-920F-90B80383C364}" dt="2021-05-26T13:39:44.312" v="2" actId="20577"/>
      <pc:docMkLst>
        <pc:docMk/>
      </pc:docMkLst>
      <pc:sldChg chg="modNotesTx">
        <pc:chgData name="Hale, Linda" userId="a5fad5ba-50d6-4824-a911-eca25a8ca077" providerId="ADAL" clId="{E4DA2F06-4408-423F-920F-90B80383C364}" dt="2021-05-26T13:38:44.196" v="1" actId="2"/>
        <pc:sldMkLst>
          <pc:docMk/>
          <pc:sldMk cId="2922839542" sldId="269"/>
        </pc:sldMkLst>
      </pc:sldChg>
      <pc:sldChg chg="modSp mod">
        <pc:chgData name="Hale, Linda" userId="a5fad5ba-50d6-4824-a911-eca25a8ca077" providerId="ADAL" clId="{E4DA2F06-4408-423F-920F-90B80383C364}" dt="2021-05-26T13:39:44.312" v="2" actId="20577"/>
        <pc:sldMkLst>
          <pc:docMk/>
          <pc:sldMk cId="451528694" sldId="306"/>
        </pc:sldMkLst>
        <pc:spChg chg="mod">
          <ac:chgData name="Hale, Linda" userId="a5fad5ba-50d6-4824-a911-eca25a8ca077" providerId="ADAL" clId="{E4DA2F06-4408-423F-920F-90B80383C364}" dt="2021-05-26T13:39:44.312" v="2" actId="20577"/>
          <ac:spMkLst>
            <pc:docMk/>
            <pc:sldMk cId="451528694" sldId="306"/>
            <ac:spMk id="3" creationId="{DD3D591B-22EE-47AD-8FD5-6BEB5534E6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E09FD-1640-47AC-9161-8A2203E65830}" type="datetimeFigureOut">
              <a:rPr lang="en-US" smtClean="0"/>
              <a:t>5/26/2021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9C414-3320-4A43-B77C-0B2D6990BBD5}" type="slidenum">
              <a:rPr lang="en-US" smtClean="0"/>
              <a:t>‹#›</a:t>
            </a:fld>
            <a:endParaRPr lang="en-US" dirty="0"/>
          </a:p>
        </p:txBody>
      </p:sp>
    </p:spTree>
    <p:extLst>
      <p:ext uri="{BB962C8B-B14F-4D97-AF65-F5344CB8AC3E}">
        <p14:creationId xmlns:p14="http://schemas.microsoft.com/office/powerpoint/2010/main" val="41698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IFC Chapter 12:  Energy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new chapter has been added to the IFC for energy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Some items from Chapter 6 were moved to this chapter</a:t>
            </a:r>
          </a:p>
          <a:p>
            <a:endParaRPr lang="en-US" dirty="0"/>
          </a:p>
          <a:p>
            <a:endParaRPr lang="en-US" dirty="0"/>
          </a:p>
          <a:p>
            <a:endParaRPr lang="en-US" dirty="0"/>
          </a:p>
          <a:p>
            <a:r>
              <a:rPr lang="en-US" dirty="0"/>
              <a:t>2018 IFC Chapter 38: Higher Education Laboratories </a:t>
            </a:r>
          </a:p>
          <a:p>
            <a:r>
              <a:rPr lang="en-US" dirty="0"/>
              <a:t>	 A new chapter has been added to the IFC to specifically regulate college and university laboratories. </a:t>
            </a:r>
          </a:p>
          <a:p>
            <a:r>
              <a:rPr lang="en-US" dirty="0"/>
              <a:t>	Correlating sections have been added to a new Section 427 in the IBC.</a:t>
            </a:r>
          </a:p>
          <a:p>
            <a:r>
              <a:rPr lang="en-US" dirty="0"/>
              <a:t>	</a:t>
            </a:r>
          </a:p>
          <a:p>
            <a:r>
              <a:rPr lang="en-US" dirty="0"/>
              <a:t>2018 IFC Chapter 39: Plant Processing and Oil Extraction Facilities </a:t>
            </a:r>
          </a:p>
          <a:p>
            <a:r>
              <a:rPr lang="en-US" dirty="0"/>
              <a:t>	A new chapter has been added to the IFC to specifically regulate the process of extracting oils from plant material.</a:t>
            </a:r>
          </a:p>
        </p:txBody>
      </p:sp>
      <p:sp>
        <p:nvSpPr>
          <p:cNvPr id="4" name="Slide Number Placeholder 3"/>
          <p:cNvSpPr>
            <a:spLocks noGrp="1"/>
          </p:cNvSpPr>
          <p:nvPr>
            <p:ph type="sldNum" sz="quarter" idx="5"/>
          </p:nvPr>
        </p:nvSpPr>
        <p:spPr/>
        <p:txBody>
          <a:bodyPr/>
          <a:lstStyle/>
          <a:p>
            <a:fld id="{4309C414-3320-4A43-B77C-0B2D6990BBD5}" type="slidenum">
              <a:rPr lang="en-US" smtClean="0"/>
              <a:t>5</a:t>
            </a:fld>
            <a:endParaRPr lang="en-US" dirty="0"/>
          </a:p>
        </p:txBody>
      </p:sp>
    </p:spTree>
    <p:extLst>
      <p:ext uri="{BB962C8B-B14F-4D97-AF65-F5344CB8AC3E}">
        <p14:creationId xmlns:p14="http://schemas.microsoft.com/office/powerpoint/2010/main" val="300048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We are seeking to make this section more enforceable by permitting a very small amount of personal affects to be attached and adhered to the wall of an offenders cell space when fully protected by a sprinkler system. </a:t>
            </a:r>
          </a:p>
          <a:p>
            <a:pPr algn="l"/>
            <a:endParaRPr lang="en-US" sz="1800" b="0" i="0" u="none" strike="noStrike" baseline="0" dirty="0">
              <a:latin typeface="NimbusSanL-Regu"/>
            </a:endParaRPr>
          </a:p>
          <a:p>
            <a:pPr algn="l"/>
            <a:r>
              <a:rPr lang="en-US" sz="1800" b="0" i="0" u="none" strike="noStrike" baseline="0" dirty="0">
                <a:latin typeface="NimbusSanL-Regu"/>
              </a:rPr>
              <a:t>It is nearly impossible to keep offenders from attaching some type of combustible material to their personal cell walls. </a:t>
            </a:r>
          </a:p>
          <a:p>
            <a:pPr algn="l"/>
            <a:endParaRPr lang="en-US" sz="1800" b="0" i="0" u="none" strike="noStrike" baseline="0" dirty="0">
              <a:latin typeface="NimbusSanL-Regu"/>
            </a:endParaRPr>
          </a:p>
          <a:p>
            <a:pPr algn="l"/>
            <a:r>
              <a:rPr lang="en-US" sz="1800" b="0" i="0" u="none" strike="noStrike" baseline="0" dirty="0">
                <a:latin typeface="NimbusSanL-Regu"/>
              </a:rPr>
              <a:t>The risks associated with permitting a small amount material is greatly reduced by the presence of sprinklers and the placement of the demarcated area (away from other combustibles). </a:t>
            </a:r>
          </a:p>
          <a:p>
            <a:pPr algn="l"/>
            <a:endParaRPr lang="en-US" sz="1800" b="0" i="0" u="none" strike="noStrike" baseline="0" dirty="0">
              <a:latin typeface="NimbusSanL-Regu"/>
            </a:endParaRPr>
          </a:p>
          <a:p>
            <a:pPr algn="l"/>
            <a:r>
              <a:rPr lang="en-US" sz="1800" b="0" i="0" u="none" strike="noStrike" baseline="0" dirty="0">
                <a:latin typeface="NimbusSanL-Regu"/>
              </a:rPr>
              <a:t>The area can be better monitored and the demarcated space by visual inspection quickly insures the limit is not exceeded. </a:t>
            </a:r>
          </a:p>
          <a:p>
            <a:pPr algn="l"/>
            <a:endParaRPr lang="en-US" sz="1800" b="0" i="0" u="none" strike="noStrike" baseline="0" dirty="0">
              <a:latin typeface="NimbusSanL-Regu"/>
            </a:endParaRPr>
          </a:p>
          <a:p>
            <a:pPr algn="l"/>
            <a:r>
              <a:rPr lang="en-US" sz="1800" b="0" i="0" u="none" strike="noStrike" baseline="0" dirty="0">
                <a:latin typeface="NimbusSanL-Regu"/>
              </a:rPr>
              <a:t>We feel this change is warranted by the low occurrence of I-3 fires, 24 hour staff monitoring, presence of sprinkler systems and typically smoke detection within the cell.</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16</a:t>
            </a:fld>
            <a:endParaRPr lang="en-US" dirty="0"/>
          </a:p>
        </p:txBody>
      </p:sp>
    </p:spTree>
    <p:extLst>
      <p:ext uri="{BB962C8B-B14F-4D97-AF65-F5344CB8AC3E}">
        <p14:creationId xmlns:p14="http://schemas.microsoft.com/office/powerpoint/2010/main" val="18786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NimbusSanL-Regu"/>
              </a:rPr>
              <a:t>Provides pointers for State Water Control Board Regulations (SWCB) regulated tanks</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17</a:t>
            </a:fld>
            <a:endParaRPr lang="en-US" dirty="0"/>
          </a:p>
        </p:txBody>
      </p:sp>
    </p:spTree>
    <p:extLst>
      <p:ext uri="{BB962C8B-B14F-4D97-AF65-F5344CB8AC3E}">
        <p14:creationId xmlns:p14="http://schemas.microsoft.com/office/powerpoint/2010/main" val="369078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NimbusSanL-Regu"/>
              </a:rPr>
              <a:t>Provides pointers for State Water Control Board Regulations (SWCB) regulated tanks</a:t>
            </a:r>
            <a:endParaRPr lang="en-US" dirty="0"/>
          </a:p>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18</a:t>
            </a:fld>
            <a:endParaRPr lang="en-US" dirty="0"/>
          </a:p>
        </p:txBody>
      </p:sp>
    </p:spTree>
    <p:extLst>
      <p:ext uri="{BB962C8B-B14F-4D97-AF65-F5344CB8AC3E}">
        <p14:creationId xmlns:p14="http://schemas.microsoft.com/office/powerpoint/2010/main" val="88943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NimbusSanL-Bold"/>
              </a:rPr>
              <a:t>2306.2.1.1 Inventory </a:t>
            </a:r>
            <a:r>
              <a:rPr lang="en-US" sz="1800" b="1" i="0" u="none" strike="sngStrike" baseline="0" dirty="0">
                <a:latin typeface="NimbusSanL-Bold"/>
              </a:rPr>
              <a:t>control and leak detection </a:t>
            </a:r>
            <a:r>
              <a:rPr lang="en-US" sz="1800" b="1" i="0" u="none" strike="noStrike" baseline="0" dirty="0">
                <a:latin typeface="NimbusSanL-Bold"/>
              </a:rPr>
              <a:t>records for underground tanks. </a:t>
            </a:r>
          </a:p>
          <a:p>
            <a:pPr algn="l"/>
            <a:endParaRPr lang="en-US" sz="1800" b="1" i="0" u="none" strike="noStrike" baseline="0" dirty="0">
              <a:latin typeface="NimbusSanL-Bold"/>
            </a:endParaRPr>
          </a:p>
          <a:p>
            <a:pPr algn="l"/>
            <a:r>
              <a:rPr lang="en-US" sz="1200" b="0" i="0" u="none" strike="sngStrike" baseline="0" dirty="0">
                <a:latin typeface="NimbusSanL-Regu"/>
              </a:rPr>
              <a:t>Owners and operators of underground fuel storage tanks shall provide release detection for tanks and piping that routinely contain flammable and combustible liquids in accordance with one of the following methods</a:t>
            </a:r>
            <a:r>
              <a:rPr lang="en-US" sz="1200" b="0" i="0" u="none" strike="noStrike" baseline="0" dirty="0">
                <a:latin typeface="NimbusSanL-Regu"/>
              </a:rPr>
              <a:t>:</a:t>
            </a:r>
          </a:p>
          <a:p>
            <a:pPr algn="l"/>
            <a:r>
              <a:rPr lang="en-US" sz="1200" b="0" i="0" u="none" strike="noStrike" baseline="0" dirty="0">
                <a:latin typeface="NimbusSanL-Regu"/>
              </a:rPr>
              <a:t>	</a:t>
            </a:r>
            <a:r>
              <a:rPr lang="en-US" sz="1200" b="0" i="0" u="none" strike="sngStrike" baseline="0" dirty="0">
                <a:latin typeface="NimbusSanL-Regu"/>
              </a:rPr>
              <a:t>1. Monthly inventory control to detect a release of at least 1.0 percent of flow-through plus 130 gallons (492 L).</a:t>
            </a:r>
          </a:p>
          <a:p>
            <a:pPr algn="l"/>
            <a:r>
              <a:rPr lang="en-US" sz="1200" b="0" i="0" u="none" strike="noStrike" baseline="0" dirty="0">
                <a:latin typeface="NimbusSanL-Regu"/>
              </a:rPr>
              <a:t>	</a:t>
            </a:r>
          </a:p>
          <a:p>
            <a:pPr algn="l"/>
            <a:r>
              <a:rPr lang="en-US" sz="1200" b="0" i="0" u="none" strike="noStrike" baseline="0" dirty="0">
                <a:latin typeface="NimbusSanL-Regu"/>
              </a:rPr>
              <a:t>	</a:t>
            </a:r>
            <a:r>
              <a:rPr lang="en-US" sz="1200" b="0" i="0" u="none" strike="sngStrike" baseline="0" dirty="0">
                <a:latin typeface="NimbusSanL-Regu"/>
              </a:rPr>
              <a:t>2. Manual tank gauging for tanks with 2,000 gallon (7571 L) capacity or less when measurements are taken at the </a:t>
            </a:r>
            <a:r>
              <a:rPr lang="en-US" sz="1200" b="0" i="0" u="none" strike="noStrike" baseline="0" dirty="0">
                <a:latin typeface="NimbusSanL-Regu"/>
              </a:rPr>
              <a:t>	</a:t>
            </a:r>
            <a:r>
              <a:rPr lang="en-US" sz="1200" b="0" i="0" u="none" strike="sngStrike" baseline="0" dirty="0">
                <a:latin typeface="NimbusSanL-Regu"/>
              </a:rPr>
              <a:t>beginning and ending of a 36-hour to 58-hour period during which no liquid is added to or removed from the tank.</a:t>
            </a:r>
          </a:p>
          <a:p>
            <a:pPr algn="l"/>
            <a:endParaRPr lang="en-US" sz="1200" b="0" i="0" u="none" strike="sng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3. Tank tightness testing capable of detecting a 0.1 gallon (0.4 L) per hour leak rate.</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4. Automatic tank gauging that tests for loss of liquid.</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5. Vapor monitoring for vapors within the soil of the tank field.</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6. Groundwater monitoring when the groundwater is never more than 20 feet (6096 mm) from the ground surface.</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7. Interstitial monitoring between the underground tank and a secondary barrier immediately around or beneath the </a:t>
            </a:r>
            <a:r>
              <a:rPr lang="en-US" sz="1200" b="0" i="0" u="none" strike="noStrike" baseline="0" dirty="0">
                <a:latin typeface="NimbusSanL-Regu"/>
              </a:rPr>
              <a:t>		</a:t>
            </a:r>
            <a:r>
              <a:rPr lang="en-US" sz="1200" b="0" i="0" u="none" strike="sngStrike" baseline="0" dirty="0">
                <a:latin typeface="NimbusSanL-Regu"/>
              </a:rPr>
              <a:t>tank</a:t>
            </a:r>
            <a:r>
              <a:rPr lang="en-US" sz="1200" b="0" i="0" u="none" strike="noStrike" baseline="0" dirty="0">
                <a:latin typeface="NimbusSanL-Regu"/>
              </a:rPr>
              <a:t>.</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8. Other </a:t>
            </a:r>
            <a:r>
              <a:rPr lang="en-US" sz="1200" b="0" i="0" u="none" strike="sngStrike" baseline="0" dirty="0">
                <a:latin typeface="NimbusSanL-ReguItal"/>
              </a:rPr>
              <a:t>approved </a:t>
            </a:r>
            <a:r>
              <a:rPr lang="en-US" sz="1200" b="0" i="0" u="none" strike="sngStrike" baseline="0" dirty="0">
                <a:latin typeface="NimbusSanL-Regu"/>
              </a:rPr>
              <a:t>methods that have been demonstrated to be as effective in detecting a leak as the methods listed </a:t>
            </a:r>
            <a:r>
              <a:rPr lang="en-US" sz="1200" b="0" i="0" u="none" strike="noStrike" baseline="0" dirty="0">
                <a:latin typeface="NimbusSanL-Regu"/>
              </a:rPr>
              <a:t>	</a:t>
            </a:r>
            <a:r>
              <a:rPr lang="en-US" sz="1200" b="0" i="0" u="none" strike="sngStrike" baseline="0" dirty="0">
                <a:latin typeface="NimbusSanL-Regu"/>
              </a:rPr>
              <a:t>above.</a:t>
            </a:r>
          </a:p>
          <a:p>
            <a:pPr algn="l"/>
            <a:r>
              <a:rPr lang="en-US" sz="1800" b="1" i="0" u="none" strike="noStrike" baseline="0" dirty="0">
                <a:latin typeface="NimbusSanL-Bold"/>
              </a:rPr>
              <a:t>2306.2.1.2 Release detection for State Water Control Board regulated underground tanks </a:t>
            </a:r>
            <a:r>
              <a:rPr lang="en-US" sz="1800" b="0" i="0" u="none" strike="noStrike" baseline="0" dirty="0">
                <a:latin typeface="NimbusSanL-Regu"/>
              </a:rPr>
              <a:t>Initial release detection methods were provided in 2306.2.1.1 to correlate with specific methods listed in the State Water Control Board regulations. </a:t>
            </a:r>
          </a:p>
          <a:p>
            <a:pPr algn="l"/>
            <a:endParaRPr lang="en-US" sz="1800" b="0" i="0" u="none" strike="noStrike" baseline="0" dirty="0">
              <a:latin typeface="NimbusSanL-Regu"/>
            </a:endParaRPr>
          </a:p>
          <a:p>
            <a:pPr algn="l"/>
            <a:r>
              <a:rPr lang="en-US" sz="1800" b="0" i="0" u="none" strike="noStrike" baseline="0" dirty="0">
                <a:latin typeface="NimbusSanL-Regu"/>
              </a:rPr>
              <a:t>In an effort to mitigate differences between the SFPC and the SWCB regs due to the specific requirements in the SWCB changing at different times than the SFPC, it is more prudent to reference the section in the SWCB than the specific requirements themselves.</a:t>
            </a:r>
            <a:endParaRPr lang="en-US" dirty="0"/>
          </a:p>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19</a:t>
            </a:fld>
            <a:endParaRPr lang="en-US" dirty="0"/>
          </a:p>
        </p:txBody>
      </p:sp>
    </p:spTree>
    <p:extLst>
      <p:ext uri="{BB962C8B-B14F-4D97-AF65-F5344CB8AC3E}">
        <p14:creationId xmlns:p14="http://schemas.microsoft.com/office/powerpoint/2010/main" val="377012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Makes reference to the SWCB regulation section since there are some specific requirements that are different from the requirements in this section.</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20</a:t>
            </a:fld>
            <a:endParaRPr lang="en-US" dirty="0"/>
          </a:p>
        </p:txBody>
      </p:sp>
    </p:spTree>
    <p:extLst>
      <p:ext uri="{BB962C8B-B14F-4D97-AF65-F5344CB8AC3E}">
        <p14:creationId xmlns:p14="http://schemas.microsoft.com/office/powerpoint/2010/main" val="5287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NimbusSanL-Bold"/>
              </a:rPr>
              <a:t>2306.2.1.1 Inventory </a:t>
            </a:r>
            <a:r>
              <a:rPr lang="en-US" sz="1800" b="1" i="0" u="none" strike="sngStrike" baseline="0" dirty="0">
                <a:latin typeface="NimbusSanL-Bold"/>
              </a:rPr>
              <a:t>control and leak detection </a:t>
            </a:r>
            <a:r>
              <a:rPr lang="en-US" sz="1800" b="1" i="0" u="none" strike="noStrike" baseline="0" dirty="0">
                <a:latin typeface="NimbusSanL-Bold"/>
              </a:rPr>
              <a:t>records for underground tanks. </a:t>
            </a:r>
          </a:p>
          <a:p>
            <a:pPr algn="l"/>
            <a:endParaRPr lang="en-US" sz="1800" b="1" i="0" u="none" strike="noStrike" baseline="0" dirty="0">
              <a:latin typeface="NimbusSanL-Bold"/>
            </a:endParaRPr>
          </a:p>
          <a:p>
            <a:pPr algn="l"/>
            <a:r>
              <a:rPr lang="en-US" sz="1200" b="0" i="0" u="none" strike="sngStrike" baseline="0" dirty="0">
                <a:latin typeface="NimbusSanL-Regu"/>
              </a:rPr>
              <a:t>Owners and operators of underground fuel storage tanks shall provide release detection for tanks and piping that routinely contain flammable and combustible liquids in accordance with one of the following methods</a:t>
            </a:r>
            <a:r>
              <a:rPr lang="en-US" sz="1200" b="0" i="0" u="none" strike="noStrike" baseline="0" dirty="0">
                <a:latin typeface="NimbusSanL-Regu"/>
              </a:rPr>
              <a:t>:</a:t>
            </a:r>
          </a:p>
          <a:p>
            <a:pPr algn="l"/>
            <a:r>
              <a:rPr lang="en-US" sz="1200" b="0" i="0" u="none" strike="noStrike" baseline="0" dirty="0">
                <a:latin typeface="NimbusSanL-Regu"/>
              </a:rPr>
              <a:t>	</a:t>
            </a:r>
            <a:r>
              <a:rPr lang="en-US" sz="1200" b="0" i="0" u="none" strike="sngStrike" baseline="0" dirty="0">
                <a:latin typeface="NimbusSanL-Regu"/>
              </a:rPr>
              <a:t>1. Monthly inventory control to detect a release of at least 1.0 percent of flow-through plus 130 gallons (492 L).</a:t>
            </a:r>
          </a:p>
          <a:p>
            <a:pPr algn="l"/>
            <a:r>
              <a:rPr lang="en-US" sz="1200" b="0" i="0" u="none" strike="noStrike" baseline="0" dirty="0">
                <a:latin typeface="NimbusSanL-Regu"/>
              </a:rPr>
              <a:t>	</a:t>
            </a:r>
          </a:p>
          <a:p>
            <a:pPr algn="l"/>
            <a:r>
              <a:rPr lang="en-US" sz="1200" b="0" i="0" u="none" strike="noStrike" baseline="0" dirty="0">
                <a:latin typeface="NimbusSanL-Regu"/>
              </a:rPr>
              <a:t>	</a:t>
            </a:r>
            <a:r>
              <a:rPr lang="en-US" sz="1200" b="0" i="0" u="none" strike="sngStrike" baseline="0" dirty="0">
                <a:latin typeface="NimbusSanL-Regu"/>
              </a:rPr>
              <a:t>2. Manual tank gauging for tanks with 2,000 gallon (7571 L) capacity or less when measurements are taken at the </a:t>
            </a:r>
            <a:r>
              <a:rPr lang="en-US" sz="1200" b="0" i="0" u="none" strike="noStrike" baseline="0" dirty="0">
                <a:latin typeface="NimbusSanL-Regu"/>
              </a:rPr>
              <a:t>	</a:t>
            </a:r>
            <a:r>
              <a:rPr lang="en-US" sz="1200" b="0" i="0" u="none" strike="sngStrike" baseline="0" dirty="0">
                <a:latin typeface="NimbusSanL-Regu"/>
              </a:rPr>
              <a:t>beginning and ending of a 36-hour to 58-hour period during which no liquid is added to or removed from the tank.</a:t>
            </a:r>
          </a:p>
          <a:p>
            <a:pPr algn="l"/>
            <a:endParaRPr lang="en-US" sz="1200" b="0" i="0" u="none" strike="sng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3. Tank tightness testing capable of detecting a 0.1 gallon (0.4 L) per hour leak rate.</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4. Automatic tank gauging that tests for loss of liquid.</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5. Vapor monitoring for vapors within the soil of the tank field.</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6. Groundwater monitoring when the groundwater is never more than 20 feet (6096 mm) from the ground surface.</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7. Interstitial monitoring between the underground tank and a secondary barrier immediately around or beneath the </a:t>
            </a:r>
            <a:r>
              <a:rPr lang="en-US" sz="1200" b="0" i="0" u="none" strike="noStrike" baseline="0" dirty="0">
                <a:latin typeface="NimbusSanL-Regu"/>
              </a:rPr>
              <a:t>		</a:t>
            </a:r>
            <a:r>
              <a:rPr lang="en-US" sz="1200" b="0" i="0" u="none" strike="sngStrike" baseline="0" dirty="0">
                <a:latin typeface="NimbusSanL-Regu"/>
              </a:rPr>
              <a:t>tank</a:t>
            </a:r>
            <a:r>
              <a:rPr lang="en-US" sz="1200" b="0" i="0" u="none" strike="noStrike" baseline="0" dirty="0">
                <a:latin typeface="NimbusSanL-Regu"/>
              </a:rPr>
              <a:t>.</a:t>
            </a:r>
          </a:p>
          <a:p>
            <a:pPr algn="l"/>
            <a:endParaRPr lang="en-US" sz="1200" b="0" i="0" u="none" strike="noStrike" baseline="0" dirty="0">
              <a:latin typeface="NimbusSanL-Regu"/>
            </a:endParaRPr>
          </a:p>
          <a:p>
            <a:pPr algn="l"/>
            <a:r>
              <a:rPr lang="en-US" sz="1200" b="0" i="0" u="none" strike="noStrike" baseline="0" dirty="0">
                <a:latin typeface="NimbusSanL-Regu"/>
              </a:rPr>
              <a:t>	</a:t>
            </a:r>
            <a:r>
              <a:rPr lang="en-US" sz="1200" b="0" i="0" u="none" strike="sngStrike" baseline="0" dirty="0">
                <a:latin typeface="NimbusSanL-Regu"/>
              </a:rPr>
              <a:t>8. Other </a:t>
            </a:r>
            <a:r>
              <a:rPr lang="en-US" sz="1800" b="1" i="0" u="none" strike="noStrike" baseline="0" dirty="0">
                <a:latin typeface="NimbusSanL-Bold"/>
              </a:rPr>
              <a:t>2403.2.1.3 2403.2.1.3 Areas adjacent to spray booths. </a:t>
            </a:r>
            <a:r>
              <a:rPr lang="en-US" sz="1800" b="0" i="0" u="none" strike="noStrike" baseline="0" dirty="0">
                <a:latin typeface="NimbusSanL-Regu"/>
              </a:rPr>
              <a:t>Electrical wiring and equipment located outside of, but within 5 feet (1524 mm) 3 feet</a:t>
            </a:r>
          </a:p>
          <a:p>
            <a:pPr algn="l"/>
            <a:r>
              <a:rPr lang="en-US" sz="1800" b="0" i="0" u="none" strike="noStrike" baseline="0" dirty="0">
                <a:latin typeface="NimbusSanL-Regu"/>
              </a:rPr>
              <a:t>(915mm) horizontally and 3 feet (914 mm) (915mm) vertically of, openings in a spray booth or a spray room shall be </a:t>
            </a:r>
            <a:r>
              <a:rPr lang="en-US" sz="1800" b="0" i="0" u="none" strike="noStrike" baseline="0" dirty="0">
                <a:latin typeface="NimbusSanL-ReguItal"/>
              </a:rPr>
              <a:t>maintained </a:t>
            </a:r>
            <a:r>
              <a:rPr lang="en-US" sz="1800" b="0" i="0" u="none" strike="noStrike" baseline="0" dirty="0">
                <a:latin typeface="NimbusSanL-Regu"/>
              </a:rPr>
              <a:t>in accordance with</a:t>
            </a:r>
          </a:p>
          <a:p>
            <a:pPr algn="l"/>
            <a:r>
              <a:rPr lang="en-US" sz="1800" b="0" i="0" u="none" strike="noStrike" baseline="0" dirty="0">
                <a:latin typeface="NimbusSanL-Regu"/>
              </a:rPr>
              <a:t>the </a:t>
            </a:r>
            <a:r>
              <a:rPr lang="en-US" sz="1800" b="0" i="0" u="none" strike="noStrike" baseline="0" dirty="0">
                <a:latin typeface="NimbusSanL-ReguItal"/>
              </a:rPr>
              <a:t>applicable building code</a:t>
            </a:r>
            <a:r>
              <a:rPr lang="en-US" sz="1800" b="0" i="0" u="none" strike="noStrike" baseline="0" dirty="0">
                <a:latin typeface="NimbusSanL-Regu"/>
              </a:rPr>
              <a:t>.</a:t>
            </a:r>
          </a:p>
          <a:p>
            <a:pPr algn="l"/>
            <a:r>
              <a:rPr lang="en-US" sz="1800" b="0" i="0" u="none" strike="noStrike" baseline="0" dirty="0">
                <a:latin typeface="NimbusSanL-Regu"/>
              </a:rPr>
              <a:t>The purpose behind this code change is create consistency in defining the classified area outside of a spray booth. NFPA 70, NFPA 33 (Standard for Spray Application Using Flammable or Combustible Materials) and International Fire Code all list this area to be 3 feet horizontally from any opening and 3 feet vertically from any opening. </a:t>
            </a:r>
          </a:p>
          <a:p>
            <a:pPr algn="l"/>
            <a:endParaRPr lang="en-US" sz="1800" b="0" i="0" u="none" strike="noStrike" baseline="0" dirty="0">
              <a:latin typeface="NimbusSanL-Regu"/>
            </a:endParaRPr>
          </a:p>
          <a:p>
            <a:pPr algn="l"/>
            <a:r>
              <a:rPr lang="en-US" sz="1800" b="0" i="0" u="none" strike="noStrike" baseline="0" dirty="0">
                <a:latin typeface="NimbusSanL-Regu"/>
              </a:rPr>
              <a:t>The Virginia Statewide Fire Prevention Code still lists the classified area to be 5 feet horizontally and 3 feet vertically from any opening. </a:t>
            </a:r>
          </a:p>
          <a:p>
            <a:pPr algn="l"/>
            <a:endParaRPr lang="en-US" sz="1800" b="0" i="0" u="none" strike="noStrike" baseline="0" dirty="0">
              <a:latin typeface="NimbusSanL-Regu"/>
            </a:endParaRPr>
          </a:p>
          <a:p>
            <a:pPr algn="l"/>
            <a:r>
              <a:rPr lang="en-US" sz="1800" b="0" i="0" u="none" strike="noStrike" baseline="0" dirty="0">
                <a:latin typeface="NimbusSanL-Regu"/>
              </a:rPr>
              <a:t>In order to avoid any potential conflicts in enforcement and maintenance provisions, I respectfully request The Virginia Statewide Fire Prevention Code be amended as noted to create consistency amongst the Codes and referenced standards.</a:t>
            </a:r>
          </a:p>
          <a:p>
            <a:pPr algn="l"/>
            <a:endParaRPr lang="en-US" sz="1800" b="0" i="0" u="none" strike="noStrike" baseline="0" dirty="0">
              <a:latin typeface="NimbusSanL-Regu"/>
            </a:endParaRPr>
          </a:p>
          <a:p>
            <a:pPr algn="l"/>
            <a:r>
              <a:rPr lang="en-US" sz="1800" b="0" i="0" u="none" strike="noStrike" baseline="0" dirty="0">
                <a:latin typeface="NimbusSanL-Regu"/>
              </a:rPr>
              <a:t>The code change proposal will decrease the cost of construction </a:t>
            </a:r>
          </a:p>
          <a:p>
            <a:pPr algn="l"/>
            <a:endParaRPr lang="en-US" sz="1800" b="0" i="0" u="none" strike="noStrike" baseline="0" dirty="0">
              <a:latin typeface="NimbusSanL-Regu"/>
            </a:endParaRPr>
          </a:p>
          <a:p>
            <a:pPr algn="l"/>
            <a:r>
              <a:rPr lang="en-US" sz="1800" b="0" i="0" u="none" strike="noStrike" baseline="0" dirty="0">
                <a:latin typeface="NimbusSanL-Regu"/>
              </a:rPr>
              <a:t>The consistency amongst the codes to create a 3 feet area around the opening at the spray booth will potentially decrease the cost of construction by creating an equal standard of enforcement and maintenance amongst all the codes. </a:t>
            </a:r>
          </a:p>
          <a:p>
            <a:pPr algn="l"/>
            <a:endParaRPr lang="en-US" sz="1800" b="0" i="0" u="none" strike="noStrike" baseline="0" dirty="0">
              <a:latin typeface="NimbusSanL-Regu"/>
            </a:endParaRPr>
          </a:p>
          <a:p>
            <a:pPr algn="l"/>
            <a:r>
              <a:rPr lang="en-US" sz="1800" b="0" i="0" u="none" strike="noStrike" baseline="0" dirty="0">
                <a:latin typeface="NimbusSanL-Regu"/>
              </a:rPr>
              <a:t>In addition to the obvious cost savings of not having to use specialized electrical equipment and methods in that 3-5 foot range, this amendment will prevent potentially costly delays in construction and potential change orders.</a:t>
            </a:r>
          </a:p>
          <a:p>
            <a:pPr algn="l"/>
            <a:endParaRPr lang="en-US" sz="1800" b="0" i="0" u="none" strike="noStrike" baseline="0" dirty="0">
              <a:latin typeface="NimbusSanL-Regu"/>
            </a:endParaRPr>
          </a:p>
          <a:p>
            <a:pPr algn="l"/>
            <a:r>
              <a:rPr lang="en-US" sz="1800" b="0" i="0" u="none" strike="noStrike" baseline="0" dirty="0">
                <a:latin typeface="NimbusSanL-Regu"/>
              </a:rPr>
              <a:t>There is no expected change to resiliency to this code change as the 3 foot horizontal dimension has been the standard by NFPA 70 since at least 1978.</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21</a:t>
            </a:fld>
            <a:endParaRPr lang="en-US" dirty="0"/>
          </a:p>
        </p:txBody>
      </p:sp>
    </p:spTree>
    <p:extLst>
      <p:ext uri="{BB962C8B-B14F-4D97-AF65-F5344CB8AC3E}">
        <p14:creationId xmlns:p14="http://schemas.microsoft.com/office/powerpoint/2010/main" val="344125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22</a:t>
            </a:fld>
            <a:endParaRPr lang="en-US" dirty="0"/>
          </a:p>
        </p:txBody>
      </p:sp>
    </p:spTree>
    <p:extLst>
      <p:ext uri="{BB962C8B-B14F-4D97-AF65-F5344CB8AC3E}">
        <p14:creationId xmlns:p14="http://schemas.microsoft.com/office/powerpoint/2010/main" val="61173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Helvetica Neue"/>
              </a:rPr>
              <a:t>New Code Section on EMERGENCY SUPPLEMENTAL HARDWARE in 2018 USBC</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23</a:t>
            </a:fld>
            <a:endParaRPr lang="en-US" dirty="0"/>
          </a:p>
        </p:txBody>
      </p:sp>
    </p:spTree>
    <p:extLst>
      <p:ext uri="{BB962C8B-B14F-4D97-AF65-F5344CB8AC3E}">
        <p14:creationId xmlns:p14="http://schemas.microsoft.com/office/powerpoint/2010/main" val="115134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24</a:t>
            </a:fld>
            <a:endParaRPr lang="en-US" dirty="0"/>
          </a:p>
        </p:txBody>
      </p:sp>
    </p:spTree>
    <p:extLst>
      <p:ext uri="{BB962C8B-B14F-4D97-AF65-F5344CB8AC3E}">
        <p14:creationId xmlns:p14="http://schemas.microsoft.com/office/powerpoint/2010/main" val="392612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25</a:t>
            </a:fld>
            <a:endParaRPr lang="en-US" dirty="0"/>
          </a:p>
        </p:txBody>
      </p:sp>
    </p:spTree>
    <p:extLst>
      <p:ext uri="{BB962C8B-B14F-4D97-AF65-F5344CB8AC3E}">
        <p14:creationId xmlns:p14="http://schemas.microsoft.com/office/powerpoint/2010/main" val="429028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This proposal adds an additional operational permit for localities to consider using to protect their restaurant and commercial cooking businesses. </a:t>
            </a:r>
          </a:p>
          <a:p>
            <a:pPr algn="l"/>
            <a:endParaRPr lang="en-US" sz="1800" b="0" i="0" u="none" strike="noStrike" baseline="0" dirty="0">
              <a:latin typeface="NimbusSanL-Regu"/>
            </a:endParaRPr>
          </a:p>
          <a:p>
            <a:pPr algn="l"/>
            <a:r>
              <a:rPr lang="en-US" sz="1800" b="0" i="0" u="none" strike="noStrike" baseline="0" dirty="0">
                <a:latin typeface="NimbusSanL-Regu"/>
              </a:rPr>
              <a:t>The numbers speak for themselves regarding the hazard and financial impact that theses fires have in communities throughout the Commonwealth and nation. </a:t>
            </a:r>
          </a:p>
          <a:p>
            <a:pPr algn="l"/>
            <a:endParaRPr lang="en-US" sz="1800" b="0" i="0" u="none" strike="noStrike" baseline="0" dirty="0">
              <a:latin typeface="NimbusSanL-Regu"/>
            </a:endParaRPr>
          </a:p>
          <a:p>
            <a:pPr algn="l"/>
            <a:r>
              <a:rPr lang="en-US" sz="1800" b="0" i="0" u="none" strike="noStrike" baseline="0" dirty="0">
                <a:latin typeface="NimbusSanL-Regu"/>
              </a:rPr>
              <a:t>According to the NFPA, approximately 61% of all restaurant fires between 2010 and 2014 were caused by cooking – with cooking equipment or materials being the most frequent items initially ignited and therefore the cause of the fire. This makes up three out of five fires and 38% of direct property damage. </a:t>
            </a:r>
          </a:p>
          <a:p>
            <a:pPr algn="l"/>
            <a:endParaRPr lang="en-US" sz="1800" b="0" i="0" u="none" strike="noStrike" baseline="0" dirty="0">
              <a:latin typeface="NimbusSanL-Regu"/>
            </a:endParaRPr>
          </a:p>
          <a:p>
            <a:pPr algn="l"/>
            <a:r>
              <a:rPr lang="en-US" sz="1800" b="0" i="0" u="none" strike="noStrike" baseline="0" dirty="0">
                <a:latin typeface="NimbusSanL-Regu"/>
              </a:rPr>
              <a:t>Approximately 22% of these fires were a result of failure to clean, 14% electrical failure or malfunction, 12% mechanical failure or malfunction and 8% unattended equipment. Deep fryers were involved in one of five fires (21%), ranges or cooktops in 14% of fires, cooking grills in 6%, and ovens or rotisserie ovens in 5%. These fires resulted in direct property damage of $165 million annually. </a:t>
            </a:r>
          </a:p>
          <a:p>
            <a:pPr algn="l"/>
            <a:endParaRPr lang="en-US" sz="1800" b="0" i="0" u="none" strike="noStrike" baseline="0" dirty="0">
              <a:latin typeface="NimbusSanL-Regu"/>
            </a:endParaRPr>
          </a:p>
          <a:p>
            <a:pPr algn="l"/>
            <a:r>
              <a:rPr lang="en-US" sz="1800" b="0" i="0" u="none" strike="noStrike" baseline="0" dirty="0">
                <a:latin typeface="NimbusSanL-Regu"/>
              </a:rPr>
              <a:t>Although permits are already required for locations that have occupant loads of more than 50 persons (Assembly), there are numerous cooking operations that are not routinely inspected to ensure that proper cleaning and maintenance is being completed. </a:t>
            </a:r>
          </a:p>
          <a:p>
            <a:pPr algn="l"/>
            <a:endParaRPr lang="en-US" sz="1800" b="0" i="0" u="none" strike="noStrike" baseline="0" dirty="0">
              <a:latin typeface="NimbusSanL-Regu"/>
            </a:endParaRPr>
          </a:p>
          <a:p>
            <a:pPr algn="l"/>
            <a:r>
              <a:rPr lang="en-US" sz="1800" b="0" i="0" u="none" strike="noStrike" baseline="0" dirty="0">
                <a:latin typeface="NimbusSanL-Regu"/>
              </a:rPr>
              <a:t>In fact, even food trucks with commercial cooking equipment with grease-laden vapors are subject to permits and inspections but similar operations in "brick and mortar“ businesses that are often attached to other occupied spaces have no such requirement. </a:t>
            </a:r>
          </a:p>
          <a:p>
            <a:pPr algn="l"/>
            <a:endParaRPr lang="en-US" sz="1800" b="0" i="0" u="none" strike="noStrike" baseline="0" dirty="0">
              <a:latin typeface="NimbusSanL-Regu"/>
            </a:endParaRPr>
          </a:p>
          <a:p>
            <a:pPr algn="l"/>
            <a:r>
              <a:rPr lang="en-US" sz="1800" b="0" i="0" u="none" strike="noStrike" baseline="0" dirty="0">
                <a:latin typeface="NimbusSanL-Regu"/>
              </a:rPr>
              <a:t>This proposal intends to provide communities with the ability to ensure that these hazards are being properly operated and maintained.</a:t>
            </a:r>
          </a:p>
          <a:p>
            <a:pPr algn="l"/>
            <a:endParaRPr lang="en-US" sz="1800" b="0" i="0" u="none" strike="noStrike" baseline="0" dirty="0">
              <a:latin typeface="NimbusSanL-Regu"/>
            </a:endParaRPr>
          </a:p>
          <a:p>
            <a:pPr algn="l"/>
            <a:r>
              <a:rPr lang="en-US" sz="1800" b="0" i="0" u="none" strike="noStrike" baseline="0" dirty="0">
                <a:latin typeface="NimbusSanL-Regu"/>
              </a:rPr>
              <a:t>This proposal adds an additional operational permit for localities to consider using to protect their State Regulated Care Facilities (SCFRs) and recover costs from state-mandated inspections.  </a:t>
            </a:r>
          </a:p>
          <a:p>
            <a:pPr algn="l"/>
            <a:endParaRPr lang="en-US" sz="1800" b="0" i="0" u="none" strike="noStrike" baseline="0" dirty="0">
              <a:latin typeface="NimbusSanL-Regu"/>
            </a:endParaRPr>
          </a:p>
          <a:p>
            <a:pPr algn="l"/>
            <a:r>
              <a:rPr lang="en-US" sz="1800" b="0" i="0" u="none" strike="noStrike" baseline="0" dirty="0">
                <a:latin typeface="NimbusSanL-Regu"/>
              </a:rPr>
              <a:t>Administrative regulation changes in the Department of Social Services and other agencies regulating SRCFs have recently changed to require inspection of childcare and other facilities by the local fire official (22VAC40-185- 260 - https://www.dss.virginia.gov/family/cc/index.cgi). </a:t>
            </a:r>
          </a:p>
          <a:p>
            <a:pPr algn="l"/>
            <a:endParaRPr lang="en-US" sz="1800" b="0" i="0" u="none" strike="noStrike" baseline="0" dirty="0">
              <a:latin typeface="NimbusSanL-Regu"/>
            </a:endParaRPr>
          </a:p>
          <a:p>
            <a:pPr algn="l"/>
            <a:r>
              <a:rPr lang="en-US" sz="1800" b="0" i="0" u="none" strike="noStrike" baseline="0" dirty="0">
                <a:latin typeface="NimbusSanL-Regu"/>
              </a:rPr>
              <a:t>Prior to this change, such requests were less frequent, and most localities simply preformed this inspection without cost recovery. </a:t>
            </a:r>
          </a:p>
          <a:p>
            <a:pPr algn="l"/>
            <a:endParaRPr lang="en-US" sz="1800" b="0" i="0" u="none" strike="noStrike" baseline="0" dirty="0">
              <a:latin typeface="NimbusSanL-Regu"/>
            </a:endParaRPr>
          </a:p>
          <a:p>
            <a:pPr algn="l"/>
            <a:r>
              <a:rPr lang="en-US" sz="1800" b="0" i="0" u="none" strike="noStrike" baseline="0" dirty="0">
                <a:latin typeface="NimbusSanL-Regu"/>
              </a:rPr>
              <a:t>Given the increasing demands on local agency staff and limited budgets, it is important to provide these agencies a means for cost recovery of this mandated service. </a:t>
            </a:r>
          </a:p>
          <a:p>
            <a:pPr algn="l"/>
            <a:endParaRPr lang="en-US" sz="1800" b="0" i="0" u="none" strike="noStrike" baseline="0" dirty="0">
              <a:latin typeface="NimbusSanL-Regu"/>
            </a:endParaRPr>
          </a:p>
          <a:p>
            <a:pPr algn="l"/>
            <a:r>
              <a:rPr lang="en-US" sz="1800" b="0" i="0" u="none" strike="noStrike" baseline="0" dirty="0">
                <a:latin typeface="NimbusSanL-Regu"/>
              </a:rPr>
              <a:t>This proposal intends to provide communities with the ability for cost recovery while making sure that these hazards are being properly operated and maintained.</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7</a:t>
            </a:fld>
            <a:endParaRPr lang="en-US" dirty="0"/>
          </a:p>
        </p:txBody>
      </p:sp>
    </p:spTree>
    <p:extLst>
      <p:ext uri="{BB962C8B-B14F-4D97-AF65-F5344CB8AC3E}">
        <p14:creationId xmlns:p14="http://schemas.microsoft.com/office/powerpoint/2010/main" val="1200449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26</a:t>
            </a:fld>
            <a:endParaRPr lang="en-US" dirty="0"/>
          </a:p>
        </p:txBody>
      </p:sp>
    </p:spTree>
    <p:extLst>
      <p:ext uri="{BB962C8B-B14F-4D97-AF65-F5344CB8AC3E}">
        <p14:creationId xmlns:p14="http://schemas.microsoft.com/office/powerpoint/2010/main" val="251910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28</a:t>
            </a:fld>
            <a:endParaRPr lang="en-US" dirty="0"/>
          </a:p>
        </p:txBody>
      </p:sp>
    </p:spTree>
    <p:extLst>
      <p:ext uri="{BB962C8B-B14F-4D97-AF65-F5344CB8AC3E}">
        <p14:creationId xmlns:p14="http://schemas.microsoft.com/office/powerpoint/2010/main" val="72678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29</a:t>
            </a:fld>
            <a:endParaRPr lang="en-US" dirty="0"/>
          </a:p>
        </p:txBody>
      </p:sp>
    </p:spTree>
    <p:extLst>
      <p:ext uri="{BB962C8B-B14F-4D97-AF65-F5344CB8AC3E}">
        <p14:creationId xmlns:p14="http://schemas.microsoft.com/office/powerpoint/2010/main" val="1887549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30</a:t>
            </a:fld>
            <a:endParaRPr lang="en-US" dirty="0"/>
          </a:p>
        </p:txBody>
      </p:sp>
    </p:spTree>
    <p:extLst>
      <p:ext uri="{BB962C8B-B14F-4D97-AF65-F5344CB8AC3E}">
        <p14:creationId xmlns:p14="http://schemas.microsoft.com/office/powerpoint/2010/main" val="2646755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31</a:t>
            </a:fld>
            <a:endParaRPr lang="en-US" dirty="0"/>
          </a:p>
        </p:txBody>
      </p:sp>
    </p:spTree>
    <p:extLst>
      <p:ext uri="{BB962C8B-B14F-4D97-AF65-F5344CB8AC3E}">
        <p14:creationId xmlns:p14="http://schemas.microsoft.com/office/powerpoint/2010/main" val="267077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32</a:t>
            </a:fld>
            <a:endParaRPr lang="en-US" dirty="0"/>
          </a:p>
        </p:txBody>
      </p:sp>
    </p:spTree>
    <p:extLst>
      <p:ext uri="{BB962C8B-B14F-4D97-AF65-F5344CB8AC3E}">
        <p14:creationId xmlns:p14="http://schemas.microsoft.com/office/powerpoint/2010/main" val="2769146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33</a:t>
            </a:fld>
            <a:endParaRPr lang="en-US" dirty="0"/>
          </a:p>
        </p:txBody>
      </p:sp>
    </p:spTree>
    <p:extLst>
      <p:ext uri="{BB962C8B-B14F-4D97-AF65-F5344CB8AC3E}">
        <p14:creationId xmlns:p14="http://schemas.microsoft.com/office/powerpoint/2010/main" val="89063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34</a:t>
            </a:fld>
            <a:endParaRPr lang="en-US" dirty="0"/>
          </a:p>
        </p:txBody>
      </p:sp>
    </p:spTree>
    <p:extLst>
      <p:ext uri="{BB962C8B-B14F-4D97-AF65-F5344CB8AC3E}">
        <p14:creationId xmlns:p14="http://schemas.microsoft.com/office/powerpoint/2010/main" val="1874882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35</a:t>
            </a:fld>
            <a:endParaRPr lang="en-US" dirty="0"/>
          </a:p>
        </p:txBody>
      </p:sp>
    </p:spTree>
    <p:extLst>
      <p:ext uri="{BB962C8B-B14F-4D97-AF65-F5344CB8AC3E}">
        <p14:creationId xmlns:p14="http://schemas.microsoft.com/office/powerpoint/2010/main" val="197090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36</a:t>
            </a:fld>
            <a:endParaRPr lang="en-US" dirty="0"/>
          </a:p>
        </p:txBody>
      </p:sp>
    </p:spTree>
    <p:extLst>
      <p:ext uri="{BB962C8B-B14F-4D97-AF65-F5344CB8AC3E}">
        <p14:creationId xmlns:p14="http://schemas.microsoft.com/office/powerpoint/2010/main" val="202227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NimbusSanL-Regu"/>
              </a:rPr>
              <a:t>Section 3104.15.5 cooking tents requires no less than 20 feet of separation to be provided from a cooking tent to other tents or membrane structures. </a:t>
            </a:r>
          </a:p>
          <a:p>
            <a:pPr algn="l"/>
            <a:endParaRPr lang="en-US" sz="1200" b="0" i="0" u="none" strike="noStrike" baseline="0" dirty="0">
              <a:latin typeface="NimbusSanL-Regu"/>
            </a:endParaRPr>
          </a:p>
          <a:p>
            <a:pPr algn="l"/>
            <a:r>
              <a:rPr lang="en-US" sz="1200" b="0" i="0" u="none" strike="noStrike" baseline="0" dirty="0">
                <a:latin typeface="NimbusSanL-Regu"/>
              </a:rPr>
              <a:t>This section does refer to "cooking" in the definition, but there is no definition or specifics of what this might entail. </a:t>
            </a:r>
          </a:p>
          <a:p>
            <a:pPr algn="l"/>
            <a:endParaRPr lang="en-US" sz="1200" b="0" i="0" u="none" strike="noStrike" baseline="0" dirty="0">
              <a:latin typeface="NimbusSanL-Regu"/>
            </a:endParaRPr>
          </a:p>
          <a:p>
            <a:pPr algn="l"/>
            <a:r>
              <a:rPr lang="en-US" sz="1200" b="0" i="0" u="none" strike="noStrike" baseline="0" dirty="0">
                <a:latin typeface="NimbusSanL-Regu"/>
              </a:rPr>
              <a:t>This has created conflicts with the health department’s requirement to have any "cooking" surface covered from the sky. </a:t>
            </a:r>
          </a:p>
          <a:p>
            <a:pPr algn="l"/>
            <a:endParaRPr lang="en-US" sz="1200" b="0" i="0" u="none" strike="noStrike" baseline="0" dirty="0">
              <a:latin typeface="NimbusSanL-Regu"/>
            </a:endParaRPr>
          </a:p>
          <a:p>
            <a:pPr algn="l"/>
            <a:r>
              <a:rPr lang="en-US" sz="1200" b="0" i="0" u="none" strike="noStrike" baseline="0" dirty="0">
                <a:latin typeface="NimbusSanL-Regu"/>
              </a:rPr>
              <a:t>And what the specifics of cooking entails. </a:t>
            </a:r>
          </a:p>
          <a:p>
            <a:pPr algn="l"/>
            <a:endParaRPr lang="en-US" sz="1200" b="0" i="0" u="none" strike="noStrike" baseline="0" dirty="0">
              <a:latin typeface="NimbusSanL-Regu"/>
            </a:endParaRPr>
          </a:p>
          <a:p>
            <a:pPr algn="l"/>
            <a:r>
              <a:rPr lang="en-US" sz="1200" b="0" i="0" u="none" strike="noStrike" baseline="0" dirty="0">
                <a:latin typeface="NimbusSanL-Regu"/>
              </a:rPr>
              <a:t>The definition of cooking is to "to prepare (food) for eating by applying heat." By this technical definition a sterno can on a steam table is cooking as it applies heat to keep the water bath warm. I do not believe that was the intended rational for separating a "cooking tent". </a:t>
            </a:r>
          </a:p>
          <a:p>
            <a:pPr algn="l"/>
            <a:endParaRPr lang="en-US" sz="1200" b="0" i="0" u="none" strike="noStrike" baseline="0" dirty="0">
              <a:latin typeface="NimbusSanL-Regu"/>
            </a:endParaRPr>
          </a:p>
          <a:p>
            <a:pPr algn="l"/>
            <a:r>
              <a:rPr lang="en-US" sz="1200" b="0" i="0" u="none" strike="noStrike" baseline="0" dirty="0">
                <a:latin typeface="NimbusSanL-Regu"/>
              </a:rPr>
              <a:t>This definition is need to assure there is a clear understanding of what "cooking" specifically is for a tent that drives the separation.</a:t>
            </a:r>
            <a:endParaRPr lang="en-US" dirty="0"/>
          </a:p>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8</a:t>
            </a:fld>
            <a:endParaRPr lang="en-US" dirty="0"/>
          </a:p>
        </p:txBody>
      </p:sp>
    </p:spTree>
    <p:extLst>
      <p:ext uri="{BB962C8B-B14F-4D97-AF65-F5344CB8AC3E}">
        <p14:creationId xmlns:p14="http://schemas.microsoft.com/office/powerpoint/2010/main" val="296404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37</a:t>
            </a:fld>
            <a:endParaRPr lang="en-US" dirty="0"/>
          </a:p>
        </p:txBody>
      </p:sp>
    </p:spTree>
    <p:extLst>
      <p:ext uri="{BB962C8B-B14F-4D97-AF65-F5344CB8AC3E}">
        <p14:creationId xmlns:p14="http://schemas.microsoft.com/office/powerpoint/2010/main" val="78460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38</a:t>
            </a:fld>
            <a:endParaRPr lang="en-US" dirty="0"/>
          </a:p>
        </p:txBody>
      </p:sp>
    </p:spTree>
    <p:extLst>
      <p:ext uri="{BB962C8B-B14F-4D97-AF65-F5344CB8AC3E}">
        <p14:creationId xmlns:p14="http://schemas.microsoft.com/office/powerpoint/2010/main" val="2031326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39</a:t>
            </a:fld>
            <a:endParaRPr lang="en-US" dirty="0"/>
          </a:p>
        </p:txBody>
      </p:sp>
    </p:spTree>
    <p:extLst>
      <p:ext uri="{BB962C8B-B14F-4D97-AF65-F5344CB8AC3E}">
        <p14:creationId xmlns:p14="http://schemas.microsoft.com/office/powerpoint/2010/main" val="2779890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40</a:t>
            </a:fld>
            <a:endParaRPr lang="en-US" dirty="0"/>
          </a:p>
        </p:txBody>
      </p:sp>
    </p:spTree>
    <p:extLst>
      <p:ext uri="{BB962C8B-B14F-4D97-AF65-F5344CB8AC3E}">
        <p14:creationId xmlns:p14="http://schemas.microsoft.com/office/powerpoint/2010/main" val="3255080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41</a:t>
            </a:fld>
            <a:endParaRPr lang="en-US" dirty="0"/>
          </a:p>
        </p:txBody>
      </p:sp>
    </p:spTree>
    <p:extLst>
      <p:ext uri="{BB962C8B-B14F-4D97-AF65-F5344CB8AC3E}">
        <p14:creationId xmlns:p14="http://schemas.microsoft.com/office/powerpoint/2010/main" val="931007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42</a:t>
            </a:fld>
            <a:endParaRPr lang="en-US" dirty="0"/>
          </a:p>
        </p:txBody>
      </p:sp>
    </p:spTree>
    <p:extLst>
      <p:ext uri="{BB962C8B-B14F-4D97-AF65-F5344CB8AC3E}">
        <p14:creationId xmlns:p14="http://schemas.microsoft.com/office/powerpoint/2010/main" val="2894313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43</a:t>
            </a:fld>
            <a:endParaRPr lang="en-US" dirty="0"/>
          </a:p>
        </p:txBody>
      </p:sp>
    </p:spTree>
    <p:extLst>
      <p:ext uri="{BB962C8B-B14F-4D97-AF65-F5344CB8AC3E}">
        <p14:creationId xmlns:p14="http://schemas.microsoft.com/office/powerpoint/2010/main" val="296248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44</a:t>
            </a:fld>
            <a:endParaRPr lang="en-US" dirty="0"/>
          </a:p>
        </p:txBody>
      </p:sp>
    </p:spTree>
    <p:extLst>
      <p:ext uri="{BB962C8B-B14F-4D97-AF65-F5344CB8AC3E}">
        <p14:creationId xmlns:p14="http://schemas.microsoft.com/office/powerpoint/2010/main" val="2140512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b="1" i="0" dirty="0">
              <a:solidFill>
                <a:srgbClr val="000000"/>
              </a:solidFill>
              <a:effectLst/>
              <a:latin typeface="Helvetica Neue"/>
            </a:endParaRPr>
          </a:p>
        </p:txBody>
      </p:sp>
      <p:sp>
        <p:nvSpPr>
          <p:cNvPr id="4" name="Slide Number Placeholder 3"/>
          <p:cNvSpPr>
            <a:spLocks noGrp="1"/>
          </p:cNvSpPr>
          <p:nvPr>
            <p:ph type="sldNum" sz="quarter" idx="5"/>
          </p:nvPr>
        </p:nvSpPr>
        <p:spPr/>
        <p:txBody>
          <a:bodyPr/>
          <a:lstStyle/>
          <a:p>
            <a:fld id="{4309C414-3320-4A43-B77C-0B2D6990BBD5}" type="slidenum">
              <a:rPr lang="en-US" smtClean="0"/>
              <a:t>45</a:t>
            </a:fld>
            <a:endParaRPr lang="en-US" dirty="0"/>
          </a:p>
        </p:txBody>
      </p:sp>
    </p:spTree>
    <p:extLst>
      <p:ext uri="{BB962C8B-B14F-4D97-AF65-F5344CB8AC3E}">
        <p14:creationId xmlns:p14="http://schemas.microsoft.com/office/powerpoint/2010/main" val="2811874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46</a:t>
            </a:fld>
            <a:endParaRPr lang="en-US" dirty="0"/>
          </a:p>
        </p:txBody>
      </p:sp>
    </p:spTree>
    <p:extLst>
      <p:ext uri="{BB962C8B-B14F-4D97-AF65-F5344CB8AC3E}">
        <p14:creationId xmlns:p14="http://schemas.microsoft.com/office/powerpoint/2010/main" val="238250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This separation requirement is consistent with the overall requirement covering open or exposed flames.</a:t>
            </a:r>
          </a:p>
          <a:p>
            <a:pPr algn="l"/>
            <a:endParaRPr lang="en-US" sz="1800" b="0" i="0" u="none" strike="noStrike" baseline="0" dirty="0">
              <a:latin typeface="NimbusSanL-Regu"/>
            </a:endParaRPr>
          </a:p>
          <a:p>
            <a:pPr algn="l"/>
            <a:r>
              <a:rPr lang="en-US" sz="1800" b="0" i="0" u="none" strike="noStrike" baseline="0" dirty="0">
                <a:latin typeface="NimbusSanL-Regu"/>
              </a:rPr>
              <a:t>The inclusion of sides and drops does increase the speed and degree of accumulation of grease from cooking operations that create smoke and/or grease laden vapors, but a simple canopy also collects these flammable substances posing a fire risk to adjoining assembly tents.</a:t>
            </a:r>
          </a:p>
          <a:p>
            <a:pPr algn="l"/>
            <a:endParaRPr lang="en-US" sz="1800" b="0" i="0" u="none" strike="noStrike" baseline="0" dirty="0">
              <a:latin typeface="NimbusSanL-Regu"/>
            </a:endParaRPr>
          </a:p>
          <a:p>
            <a:pPr algn="l"/>
            <a:r>
              <a:rPr lang="en-US" sz="1800" b="0" i="0" u="none" strike="noStrike" baseline="0" dirty="0">
                <a:latin typeface="NimbusSanL-Regu"/>
              </a:rPr>
              <a:t>This is no different than a pavilion built over a smoke that the USBC would prohibit for the same rationale for fire risk.</a:t>
            </a:r>
          </a:p>
          <a:p>
            <a:pPr algn="l"/>
            <a:endParaRPr lang="en-US" sz="1800" b="0" i="0" u="none" strike="noStrike" baseline="0" dirty="0">
              <a:latin typeface="NimbusSanL-Regu"/>
            </a:endParaRPr>
          </a:p>
          <a:p>
            <a:pPr algn="l"/>
            <a:r>
              <a:rPr lang="en-US" sz="1800" b="0" i="0" u="none" strike="noStrike" baseline="0" dirty="0">
                <a:latin typeface="NimbusSanL-Regu"/>
              </a:rPr>
              <a:t>The 20-foot (6096 mm) separation provides protection from hot embers from a fire reaching the main membrane structure.</a:t>
            </a:r>
          </a:p>
          <a:p>
            <a:pPr algn="l"/>
            <a:endParaRPr lang="en-US" sz="1800" b="0" i="0" u="none" strike="noStrike" baseline="0" dirty="0">
              <a:latin typeface="NimbusSanL-Regu"/>
            </a:endParaRPr>
          </a:p>
          <a:p>
            <a:pPr algn="l"/>
            <a:r>
              <a:rPr lang="en-US" sz="1800" b="0" i="0" u="none" strike="noStrike" baseline="0" dirty="0">
                <a:latin typeface="NimbusSanL-Regu"/>
              </a:rPr>
              <a:t>The requirements for keeping the open area free of combustible materials or debris that could limit access to emergency response personnel also apply</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9</a:t>
            </a:fld>
            <a:endParaRPr lang="en-US" dirty="0"/>
          </a:p>
        </p:txBody>
      </p:sp>
    </p:spTree>
    <p:extLst>
      <p:ext uri="{BB962C8B-B14F-4D97-AF65-F5344CB8AC3E}">
        <p14:creationId xmlns:p14="http://schemas.microsoft.com/office/powerpoint/2010/main" val="3730413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47</a:t>
            </a:fld>
            <a:endParaRPr lang="en-US" dirty="0"/>
          </a:p>
        </p:txBody>
      </p:sp>
    </p:spTree>
    <p:extLst>
      <p:ext uri="{BB962C8B-B14F-4D97-AF65-F5344CB8AC3E}">
        <p14:creationId xmlns:p14="http://schemas.microsoft.com/office/powerpoint/2010/main" val="132078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48</a:t>
            </a:fld>
            <a:endParaRPr lang="en-US" dirty="0"/>
          </a:p>
        </p:txBody>
      </p:sp>
    </p:spTree>
    <p:extLst>
      <p:ext uri="{BB962C8B-B14F-4D97-AF65-F5344CB8AC3E}">
        <p14:creationId xmlns:p14="http://schemas.microsoft.com/office/powerpoint/2010/main" val="2400933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Neue"/>
              </a:rPr>
              <a:t>This proposal allows limited types of barricade door devices in Group E and B educational occupancies only, by “taking over” the current 2018 IBC language and adding exceptions to the various door-related requirements to allow such hardware.  A barricade door device would not necessarily need to go through the code modification process in accordance with VCC 106.3, unless it was a type that did not comply with the “openable from outside,” limited height above finished floor requirements, and has a fixed component to function, among others. </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49</a:t>
            </a:fld>
            <a:endParaRPr lang="en-US" dirty="0"/>
          </a:p>
        </p:txBody>
      </p:sp>
    </p:spTree>
    <p:extLst>
      <p:ext uri="{BB962C8B-B14F-4D97-AF65-F5344CB8AC3E}">
        <p14:creationId xmlns:p14="http://schemas.microsoft.com/office/powerpoint/2010/main" val="1937065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50</a:t>
            </a:fld>
            <a:endParaRPr lang="en-US" dirty="0"/>
          </a:p>
        </p:txBody>
      </p:sp>
    </p:spTree>
    <p:extLst>
      <p:ext uri="{BB962C8B-B14F-4D97-AF65-F5344CB8AC3E}">
        <p14:creationId xmlns:p14="http://schemas.microsoft.com/office/powerpoint/2010/main" val="229066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53</a:t>
            </a:fld>
            <a:endParaRPr lang="en-US" dirty="0"/>
          </a:p>
        </p:txBody>
      </p:sp>
    </p:spTree>
    <p:extLst>
      <p:ext uri="{BB962C8B-B14F-4D97-AF65-F5344CB8AC3E}">
        <p14:creationId xmlns:p14="http://schemas.microsoft.com/office/powerpoint/2010/main" val="932875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a room used for spray application of flammable finishes that has been in use since before 1973 is not sprinklered. Because the code that was in effect at the time the building was built did not require a paint spray room to be sprinklered, the condition is allowed to continue even though the currently Virginia Construction Code requires sprinklers in this situation (VCC 416.5). Yet the room is still required to meet other fire prevention code requirements. For example, the space must be kept free of accumulated residues and solvent soaked rags must be disposed of in metal cans (VSFPC 2403.4.3).</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buildings in the State are required by law to be inspected by a fire marshal on an annual basis. In order for the inspection to be performed properly, the inspector should know the applicable codes. While the maintenance requirements are readily available in the current edition of the Virginia Statewide Fire Prevention Code, it is not quite as easy to find the requirements that were in effect at the time the building was built. Only through research of the history of Virginia’s building codes can that information be gathered. In attempt to facilitate this research procedure, the following printing of the first building code enforced in Virginia is provided.</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begins with the determination of the year the building was built and what the building was used for at that time. This information is provided on the Certificate of Occupancy (CO) of the building in question. The Office of the Building Official in the county, town or city that the building is located should have copy of the Certificate of Occupancy (CO) available upon request. If a CO is not available, one must use other means to determine the year of construction, its original use and any change of use that may have occurred over the years. Once the year is known, the exact code requirements can be determined by researching the history of Virginia’s building codes.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building was built before 1973, a locally enforced building code may also be applicable. This information should be available at the local code enforcement office.</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building is used as a hotel, nursing home, adult care facility, or a state-owned dorm, retrofit requirements for fire sprinkler or smoke detection may also apply. Retrofit requirements adopted by Virginia can be found in the current edition of the Uniform Statewide Building Code, Part I, Article 3.</a:t>
            </a:r>
          </a:p>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54</a:t>
            </a:fld>
            <a:endParaRPr lang="en-US" dirty="0"/>
          </a:p>
        </p:txBody>
      </p:sp>
    </p:spTree>
    <p:extLst>
      <p:ext uri="{BB962C8B-B14F-4D97-AF65-F5344CB8AC3E}">
        <p14:creationId xmlns:p14="http://schemas.microsoft.com/office/powerpoint/2010/main" val="75529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PREVIOUS ADOPTIONS and AMENDMENTS of the USBC and SFPC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Virginia Uniform Statewide Building Code (USBC) was first adopted in 1973 by the State Board of Housing. Responsibility for the USBC passed to the State Board of Housing and Community Development on July 1, 1978. The Virginia Statewide Fire Prevention Code (SFPC) was first adopted by the Board of Housing and Community Development on March 1, 1988. The initial adoption and subsequent amendments by these Boards are indicated below:</a:t>
            </a:r>
          </a:p>
          <a:p>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56</a:t>
            </a:fld>
            <a:endParaRPr lang="en-US" dirty="0"/>
          </a:p>
        </p:txBody>
      </p:sp>
    </p:spTree>
    <p:extLst>
      <p:ext uri="{BB962C8B-B14F-4D97-AF65-F5344CB8AC3E}">
        <p14:creationId xmlns:p14="http://schemas.microsoft.com/office/powerpoint/2010/main" val="224174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non-combustible storage</a:t>
            </a:r>
          </a:p>
          <a:p>
            <a:endParaRPr lang="en-US" dirty="0"/>
          </a:p>
          <a:p>
            <a:r>
              <a:rPr lang="en-US" dirty="0"/>
              <a:t>South Fork Bridge Warren County</a:t>
            </a:r>
          </a:p>
          <a:p>
            <a:endParaRPr lang="en-US" dirty="0"/>
          </a:p>
          <a:p>
            <a:r>
              <a:rPr lang="en-US" dirty="0"/>
              <a:t>Atlanta Georgia Bridge Collapse</a:t>
            </a:r>
          </a:p>
        </p:txBody>
      </p:sp>
      <p:sp>
        <p:nvSpPr>
          <p:cNvPr id="4" name="Slide Number Placeholder 3"/>
          <p:cNvSpPr>
            <a:spLocks noGrp="1"/>
          </p:cNvSpPr>
          <p:nvPr>
            <p:ph type="sldNum" sz="quarter" idx="5"/>
          </p:nvPr>
        </p:nvSpPr>
        <p:spPr/>
        <p:txBody>
          <a:bodyPr/>
          <a:lstStyle/>
          <a:p>
            <a:fld id="{4309C414-3320-4A43-B77C-0B2D6990BBD5}" type="slidenum">
              <a:rPr lang="en-US" smtClean="0"/>
              <a:t>10</a:t>
            </a:fld>
            <a:endParaRPr lang="en-US" dirty="0"/>
          </a:p>
        </p:txBody>
      </p:sp>
    </p:spTree>
    <p:extLst>
      <p:ext uri="{BB962C8B-B14F-4D97-AF65-F5344CB8AC3E}">
        <p14:creationId xmlns:p14="http://schemas.microsoft.com/office/powerpoint/2010/main" val="5172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Mobile Food Preparation Vehicles have become a common commodity for venues seeking to serve hot food either inside or</a:t>
            </a:r>
          </a:p>
          <a:p>
            <a:pPr algn="l"/>
            <a:r>
              <a:rPr lang="en-US" sz="1800" b="0" i="0" u="none" strike="noStrike" baseline="0" dirty="0">
                <a:latin typeface="NimbusSanL-Regu"/>
              </a:rPr>
              <a:t>outside. </a:t>
            </a:r>
          </a:p>
          <a:p>
            <a:pPr algn="l"/>
            <a:endParaRPr lang="en-US" sz="1800" b="0" i="0" u="none" strike="noStrike" baseline="0" dirty="0">
              <a:latin typeface="NimbusSanL-Regu"/>
            </a:endParaRPr>
          </a:p>
          <a:p>
            <a:pPr algn="l"/>
            <a:r>
              <a:rPr lang="en-US" sz="1800" b="0" i="0" u="none" strike="noStrike" baseline="0" dirty="0">
                <a:latin typeface="NimbusSanL-Regu"/>
              </a:rPr>
              <a:t>But which do not desire to install a commercial kitchen in compliance with the USBC or a restaurant as defined in Section 35.1-1 of the</a:t>
            </a:r>
          </a:p>
          <a:p>
            <a:pPr algn="l"/>
            <a:r>
              <a:rPr lang="en-US" sz="1800" b="0" i="0" u="none" strike="noStrike" baseline="0" dirty="0">
                <a:latin typeface="NimbusSanL-Regu"/>
              </a:rPr>
              <a:t>Code of Virginia and licensed as such by the Board of Health. </a:t>
            </a:r>
          </a:p>
          <a:p>
            <a:pPr algn="l"/>
            <a:endParaRPr lang="en-US" sz="1800" b="0" i="0" u="none" strike="noStrike" baseline="0" dirty="0">
              <a:latin typeface="NimbusSanL-Regu"/>
            </a:endParaRPr>
          </a:p>
          <a:p>
            <a:pPr algn="l"/>
            <a:r>
              <a:rPr lang="en-US" sz="1800" b="0" i="0" u="none" strike="noStrike" baseline="0" dirty="0">
                <a:latin typeface="NimbusSanL-Regu"/>
              </a:rPr>
              <a:t>These vehicles typically use LPG or solid fuel to heat and cook the food. As such they should minimally maintain the same separation distance as any open flame cooking device such as a charcoal burner or LPG grill from buildings or other combustible construction. We have found non-road worthy MFPV located on unprotected loading docks set up against the structure and under the loading dock canopy, attached to buildings, or daisy chained together. These are hazards that the building was not designed to withstand, and create an increased hazard to the occupants</a:t>
            </a:r>
          </a:p>
          <a:p>
            <a:pPr algn="l"/>
            <a:endParaRPr lang="en-US" sz="1800" b="0" i="0" u="none" strike="noStrike" baseline="0" dirty="0">
              <a:latin typeface="NimbusSan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NimbusSanL-Bold"/>
              </a:rPr>
              <a:t> </a:t>
            </a:r>
            <a:r>
              <a:rPr lang="en-US" sz="1200" b="0" i="0" u="none" strike="noStrike" baseline="0" dirty="0">
                <a:latin typeface="NimbusSanL-Regu"/>
              </a:rPr>
              <a:t>A locality in which the food truck is identified for personal property tax payment is the only jurisdiction that may require a permit. There must be some guidance on who may require a permit for a mobile food preparation vehicle. This does not stop a locality or the SFMO from conduction a life safety inspection when a MFPV is parked with the intention of operating or is operating within their jurisdiction. But a food vendor should not be forced to drive 4 hours to an AHJ so that they may conduct an inspection and garner a permit so that the vendor may return later for a venue in which they are participating. The locality is welcome to conduct an inspection on the day of the venue but not require a permit, fee and forced road trip</a:t>
            </a:r>
          </a:p>
          <a:p>
            <a:pPr algn="l"/>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12</a:t>
            </a:fld>
            <a:endParaRPr lang="en-US" dirty="0"/>
          </a:p>
        </p:txBody>
      </p:sp>
    </p:spTree>
    <p:extLst>
      <p:ext uri="{BB962C8B-B14F-4D97-AF65-F5344CB8AC3E}">
        <p14:creationId xmlns:p14="http://schemas.microsoft.com/office/powerpoint/2010/main" val="247655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The 2015 IFC (and therefore the 2015 VSFPC) brought in a new requirement that mandates evacuation drills for all R-2 occupancies 4 times annually. </a:t>
            </a:r>
          </a:p>
          <a:p>
            <a:pPr algn="l"/>
            <a:endParaRPr lang="en-US" sz="1800" b="0" i="0" u="none" strike="noStrike" baseline="0" dirty="0">
              <a:latin typeface="NimbusSanL-Regu"/>
            </a:endParaRPr>
          </a:p>
          <a:p>
            <a:pPr algn="l"/>
            <a:r>
              <a:rPr lang="en-US" sz="1800" b="0" i="0" u="none" strike="noStrike" baseline="0" dirty="0">
                <a:latin typeface="NimbusSanL-Regu"/>
              </a:rPr>
              <a:t>The code and commentary are not clear if this was intended to apply so broadly however when reading it as currently written, the 2018 IFC would do the same. This proposal does two things. </a:t>
            </a:r>
          </a:p>
          <a:p>
            <a:pPr algn="l"/>
            <a:endParaRPr lang="en-US" sz="1800" b="0" i="0" u="none" strike="noStrike" baseline="0" dirty="0">
              <a:latin typeface="NimbusSanL-Regu"/>
            </a:endParaRPr>
          </a:p>
          <a:p>
            <a:pPr algn="l"/>
            <a:r>
              <a:rPr lang="en-US" sz="1800" b="0" i="0" u="none" strike="noStrike" baseline="0" dirty="0">
                <a:latin typeface="NimbusSanL-Regu"/>
              </a:rPr>
              <a:t>First, it looks to clear up the confusion about which R-2 occupancies require evacuation drills 4 times per year. </a:t>
            </a:r>
          </a:p>
          <a:p>
            <a:pPr algn="l"/>
            <a:endParaRPr lang="en-US" sz="1800" b="0" i="0" u="none" strike="noStrike" baseline="0" dirty="0">
              <a:latin typeface="NimbusSanL-Regu"/>
            </a:endParaRPr>
          </a:p>
          <a:p>
            <a:pPr algn="l"/>
            <a:r>
              <a:rPr lang="en-US" sz="1800" b="0" i="0" u="none" strike="noStrike" baseline="0" dirty="0">
                <a:latin typeface="NimbusSanL-Regu"/>
              </a:rPr>
              <a:t>It also intends to highlight and start to address an increasing population risk in our communities by focusing attention on the ability of occupants to physically evacuate during an emergency. By requiring these evacuation drills for a building where the majority of residents are 55 years of age or older, ambulatory ability concerns can be identified prior to an actual emergency incident. </a:t>
            </a:r>
          </a:p>
          <a:p>
            <a:pPr algn="l"/>
            <a:endParaRPr lang="en-US" sz="1800" b="0" i="0" u="none" strike="noStrike" baseline="0" dirty="0">
              <a:latin typeface="NimbusSanL-Regu"/>
            </a:endParaRPr>
          </a:p>
          <a:p>
            <a:pPr algn="l"/>
            <a:r>
              <a:rPr lang="en-US" sz="1800" b="0" i="0" u="none" strike="noStrike" baseline="0" dirty="0">
                <a:latin typeface="NimbusSanL-Regu"/>
              </a:rPr>
              <a:t>According to the National Fire Protection Association, at age 65 or older, people are twice as likely to be killed or injured by fires compared to the population at large. </a:t>
            </a:r>
          </a:p>
          <a:p>
            <a:pPr algn="l"/>
            <a:endParaRPr lang="en-US" sz="1800" b="0" i="0" u="none" strike="noStrike" baseline="0" dirty="0">
              <a:latin typeface="NimbusSanL-Regu"/>
            </a:endParaRPr>
          </a:p>
          <a:p>
            <a:pPr algn="l"/>
            <a:r>
              <a:rPr lang="en-US" sz="1800" b="0" i="0" u="none" strike="noStrike" baseline="0" dirty="0">
                <a:latin typeface="NimbusSanL-Regu"/>
              </a:rPr>
              <a:t>In fact they indicate that over half of all fire deaths in residential buildings from 2011-2015 were those who are 55 years of age or older. This proposal is intended to correct the recent confusion about broadly required R-2 occupancy evacuation drills as well as focus the requirement on an increasing hazard area within our communities.</a:t>
            </a:r>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13</a:t>
            </a:fld>
            <a:endParaRPr lang="en-US" dirty="0"/>
          </a:p>
        </p:txBody>
      </p:sp>
    </p:spTree>
    <p:extLst>
      <p:ext uri="{BB962C8B-B14F-4D97-AF65-F5344CB8AC3E}">
        <p14:creationId xmlns:p14="http://schemas.microsoft.com/office/powerpoint/2010/main" val="348466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OSHA accepted electronic MSDS programs as early as July 1989 when fax-on-demand programs were just beginning. 30 years later, as technology has improved, it's now faster and safer for someone to receive an SDS (or database of SDSs) over email or a smartphone app or speaking with a knowledgeable person over a phone than it is to send somebody into a building to retrieve a paper copy from a binder. Some companies manage such programs internally, but others use time-tested 3rd party providers such as ChemTel, Infotrac, Verisk 3E, or</a:t>
            </a:r>
          </a:p>
          <a:p>
            <a:pPr algn="l"/>
            <a:r>
              <a:rPr lang="en-US" sz="1800" b="0" i="0" u="none" strike="noStrike" baseline="0" dirty="0">
                <a:latin typeface="NimbusSanL-Regu"/>
              </a:rPr>
              <a:t>KHA to name a few.</a:t>
            </a:r>
          </a:p>
          <a:p>
            <a:pPr algn="l"/>
            <a:endParaRPr lang="en-US" sz="1800" b="0" i="0" u="none" strike="noStrike" baseline="0" dirty="0">
              <a:latin typeface="NimbusSanL-Regu"/>
            </a:endParaRPr>
          </a:p>
          <a:p>
            <a:pPr algn="l"/>
            <a:r>
              <a:rPr lang="en-US" sz="1800" b="0" i="0" u="none" strike="noStrike" baseline="0" dirty="0">
                <a:latin typeface="NimbusSanL-Regu"/>
              </a:rPr>
              <a:t>Electronic versions can also be updated near instantaneously as changes in products and inventories are made, while paper copies have to be pulled, new ones printed, and then reinserted into the binder. This ease of use not only helps electronic users be compliant, but also helps ensure first responders have a faster, more accurate, and up to date SDS list to review in hazardous times.</a:t>
            </a:r>
          </a:p>
          <a:p>
            <a:pPr algn="l"/>
            <a:endParaRPr lang="en-US" sz="1800" b="0" i="0" u="none" strike="noStrike" baseline="0" dirty="0">
              <a:latin typeface="NimbusSanL-Regu"/>
            </a:endParaRPr>
          </a:p>
          <a:p>
            <a:pPr algn="l"/>
            <a:r>
              <a:rPr lang="en-US" sz="1800" b="0" i="0" u="none" strike="noStrike" baseline="0" dirty="0">
                <a:latin typeface="NimbusSanL-Regu"/>
              </a:rPr>
              <a:t>Allowing for both paper and electronic SDS programs inherently, rather than electronic programs only when </a:t>
            </a:r>
            <a:r>
              <a:rPr lang="en-US" sz="1800" b="0" i="0" u="none" strike="noStrike" baseline="0" dirty="0">
                <a:latin typeface="NimbusSanL-ReguItal"/>
              </a:rPr>
              <a:t>approved </a:t>
            </a:r>
            <a:r>
              <a:rPr lang="en-US" sz="1800" b="0" i="0" u="none" strike="noStrike" baseline="0" dirty="0">
                <a:latin typeface="NimbusSanL-Regu"/>
              </a:rPr>
              <a:t>by Authorities Having</a:t>
            </a:r>
          </a:p>
          <a:p>
            <a:pPr algn="l"/>
            <a:r>
              <a:rPr lang="en-US" sz="1800" b="0" i="0" u="none" strike="noStrike" baseline="0" dirty="0">
                <a:latin typeface="NimbusSanL-Regu"/>
              </a:rPr>
              <a:t>Jurisdiction, will be for the betterment of businesses, communities, and first responders.</a:t>
            </a:r>
          </a:p>
          <a:p>
            <a:pPr algn="l"/>
            <a:endParaRPr lang="en-US" dirty="0"/>
          </a:p>
        </p:txBody>
      </p:sp>
      <p:sp>
        <p:nvSpPr>
          <p:cNvPr id="4" name="Slide Number Placeholder 3"/>
          <p:cNvSpPr>
            <a:spLocks noGrp="1"/>
          </p:cNvSpPr>
          <p:nvPr>
            <p:ph type="sldNum" sz="quarter" idx="5"/>
          </p:nvPr>
        </p:nvSpPr>
        <p:spPr/>
        <p:txBody>
          <a:bodyPr/>
          <a:lstStyle/>
          <a:p>
            <a:fld id="{4309C414-3320-4A43-B77C-0B2D6990BBD5}" type="slidenum">
              <a:rPr lang="en-US" smtClean="0"/>
              <a:t>14</a:t>
            </a:fld>
            <a:endParaRPr lang="en-US" dirty="0"/>
          </a:p>
        </p:txBody>
      </p:sp>
    </p:spTree>
    <p:extLst>
      <p:ext uri="{BB962C8B-B14F-4D97-AF65-F5344CB8AC3E}">
        <p14:creationId xmlns:p14="http://schemas.microsoft.com/office/powerpoint/2010/main" val="420926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SanL-Regu"/>
              </a:rPr>
              <a:t>This proposal restores a key enforcement tool for ensuring proper ventilation during cooking operations while directing the user to the applicable building code and ultimately the building official for the proper type of ventilation. </a:t>
            </a:r>
          </a:p>
          <a:p>
            <a:pPr algn="l"/>
            <a:endParaRPr lang="en-US" sz="1800" b="0" i="0" u="none" strike="noStrike" baseline="0" dirty="0">
              <a:latin typeface="NimbusSanL-Regu"/>
            </a:endParaRPr>
          </a:p>
          <a:p>
            <a:pPr algn="l"/>
            <a:r>
              <a:rPr lang="en-US" sz="1800" b="0" i="0" u="none" strike="noStrike" baseline="0" dirty="0">
                <a:latin typeface="NimbusSanL-Regu"/>
              </a:rPr>
              <a:t>This proposal provides the bridge between the fire code official and the building code official to effectively manage the single leading cause of fires. </a:t>
            </a:r>
          </a:p>
          <a:p>
            <a:pPr algn="l"/>
            <a:endParaRPr lang="en-US" sz="1800" b="0" i="0" u="none" strike="noStrike" baseline="0" dirty="0">
              <a:latin typeface="NimbusSanL-Regu"/>
            </a:endParaRPr>
          </a:p>
          <a:p>
            <a:pPr algn="l"/>
            <a:r>
              <a:rPr lang="en-US" sz="1800" b="0" i="0" u="none" strike="noStrike" baseline="0" dirty="0">
                <a:latin typeface="NimbusSanL-Regu"/>
              </a:rPr>
              <a:t>The revision to the proposal uses language recommended by DHCD staff at the latest workgroup session. Further discussion with VBCOA and other stakeholders achieved consensus with this language.</a:t>
            </a:r>
          </a:p>
        </p:txBody>
      </p:sp>
      <p:sp>
        <p:nvSpPr>
          <p:cNvPr id="4" name="Slide Number Placeholder 3"/>
          <p:cNvSpPr>
            <a:spLocks noGrp="1"/>
          </p:cNvSpPr>
          <p:nvPr>
            <p:ph type="sldNum" sz="quarter" idx="5"/>
          </p:nvPr>
        </p:nvSpPr>
        <p:spPr/>
        <p:txBody>
          <a:bodyPr/>
          <a:lstStyle/>
          <a:p>
            <a:fld id="{4309C414-3320-4A43-B77C-0B2D6990BBD5}" type="slidenum">
              <a:rPr lang="en-US" smtClean="0"/>
              <a:t>15</a:t>
            </a:fld>
            <a:endParaRPr lang="en-US" dirty="0"/>
          </a:p>
        </p:txBody>
      </p:sp>
    </p:spTree>
    <p:extLst>
      <p:ext uri="{BB962C8B-B14F-4D97-AF65-F5344CB8AC3E}">
        <p14:creationId xmlns:p14="http://schemas.microsoft.com/office/powerpoint/2010/main" val="101057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979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5/26/2021</a:t>
            </a:fld>
            <a:endParaRPr lang="en-US" dirty="0"/>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5/26/2021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hcd.virginia.gov/2018-code-development-cycl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hcd.virginia.gov/2018-code-development-cycl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up.codes/viewer/wyoming/ibc-2018/chapter/2/definitions#liquid" TargetMode="External"/><Relationship Id="rId3" Type="http://schemas.openxmlformats.org/officeDocument/2006/relationships/hyperlink" Target="https://up.codes/viewer/wyoming/ibc-2018/chapter/2/definitions#control_area" TargetMode="External"/><Relationship Id="rId7" Type="http://schemas.openxmlformats.org/officeDocument/2006/relationships/hyperlink" Target="https://up.codes/viewer/wyoming/ibc-2018/chapter/2/definitions#soli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up.codes/viewer/wyoming/ibc-2018/chapter/2/definitions#health_hazard" TargetMode="External"/><Relationship Id="rId5" Type="http://schemas.openxmlformats.org/officeDocument/2006/relationships/hyperlink" Target="https://up.codes/viewer/wyoming/ibc-2018/chapter/2/definitions#physical_hazard" TargetMode="External"/><Relationship Id="rId4" Type="http://schemas.openxmlformats.org/officeDocument/2006/relationships/hyperlink" Target="https://up.codes/viewer/wyoming/ibc-2018/chapter/2/definitions#hazardous_material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up.codes/viewer/wyoming/ibc-2018/chapter/2/definitions#physical_hazard" TargetMode="External"/><Relationship Id="rId7" Type="http://schemas.openxmlformats.org/officeDocument/2006/relationships/hyperlink" Target="https://up.codes/viewer/wyoming/ibc-2018/chapter/2/definitions#liquid" TargetMode="External"/><Relationship Id="rId2" Type="http://schemas.openxmlformats.org/officeDocument/2006/relationships/hyperlink" Target="https://up.codes/viewer/wyoming/ibc-2018/chapter/2/definitions#control_area" TargetMode="External"/><Relationship Id="rId1" Type="http://schemas.openxmlformats.org/officeDocument/2006/relationships/slideLayout" Target="../slideLayouts/slideLayout7.xml"/><Relationship Id="rId6" Type="http://schemas.openxmlformats.org/officeDocument/2006/relationships/hyperlink" Target="https://up.codes/viewer/wyoming/ibc-2018/chapter/2/definitions#solid" TargetMode="External"/><Relationship Id="rId5" Type="http://schemas.openxmlformats.org/officeDocument/2006/relationships/hyperlink" Target="https://up.codes/viewer/wyoming/ibc-2018/chapter/2/definitions#health_hazard" TargetMode="External"/><Relationship Id="rId4" Type="http://schemas.openxmlformats.org/officeDocument/2006/relationships/hyperlink" Target="https://up.codes/viewer/wyoming/ibc-2018/chapter/2/definitions#hazardous_material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up.codes/viewer/wyoming/ibc-2018/chapter/2/definitions#explosion"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up.codes/viewer/wyoming/ibc-2018/chapter/2/definitions#laboratory_suite" TargetMode="External"/><Relationship Id="rId5" Type="http://schemas.openxmlformats.org/officeDocument/2006/relationships/hyperlink" Target="https://up.codes/viewer/wyoming/ibc-2018/chapter/2/definitions#fabrication_area" TargetMode="External"/><Relationship Id="rId4" Type="http://schemas.openxmlformats.org/officeDocument/2006/relationships/hyperlink" Target="https://up.codes/viewer/wyoming/ibc-2018/chapter/2/definitions#hazardous_material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FC8A-5F98-45CB-BDAE-9A5F84F5342F}"/>
              </a:ext>
            </a:extLst>
          </p:cNvPr>
          <p:cNvSpPr>
            <a:spLocks noGrp="1"/>
          </p:cNvSpPr>
          <p:nvPr>
            <p:ph type="ctrTitle"/>
          </p:nvPr>
        </p:nvSpPr>
        <p:spPr>
          <a:xfrm>
            <a:off x="1524000" y="1113485"/>
            <a:ext cx="9144000" cy="2387600"/>
          </a:xfrm>
        </p:spPr>
        <p:txBody>
          <a:bodyPr>
            <a:normAutofit fontScale="90000"/>
          </a:bodyPr>
          <a:lstStyle/>
          <a:p>
            <a:r>
              <a:rPr lang="en-US" dirty="0"/>
              <a:t>Review of the Legislative and Code Development Process</a:t>
            </a:r>
          </a:p>
        </p:txBody>
      </p:sp>
      <p:sp>
        <p:nvSpPr>
          <p:cNvPr id="3" name="Subtitle 2">
            <a:extLst>
              <a:ext uri="{FF2B5EF4-FFF2-40B4-BE49-F238E27FC236}">
                <a16:creationId xmlns:a16="http://schemas.microsoft.com/office/drawing/2014/main" id="{380D07B5-4D82-4286-B246-CBF587076456}"/>
              </a:ext>
            </a:extLst>
          </p:cNvPr>
          <p:cNvSpPr>
            <a:spLocks noGrp="1"/>
          </p:cNvSpPr>
          <p:nvPr>
            <p:ph type="subTitle" idx="1"/>
          </p:nvPr>
        </p:nvSpPr>
        <p:spPr/>
        <p:txBody>
          <a:bodyPr/>
          <a:lstStyle/>
          <a:p>
            <a:r>
              <a:rPr lang="en-US" dirty="0"/>
              <a:t>Linda Hale</a:t>
            </a:r>
          </a:p>
          <a:p>
            <a:r>
              <a:rPr lang="en-US" dirty="0"/>
              <a:t>Loudoun County Chief Fire Marshal</a:t>
            </a:r>
          </a:p>
        </p:txBody>
      </p:sp>
    </p:spTree>
    <p:extLst>
      <p:ext uri="{BB962C8B-B14F-4D97-AF65-F5344CB8AC3E}">
        <p14:creationId xmlns:p14="http://schemas.microsoft.com/office/powerpoint/2010/main" val="380669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E4C2F-E1D5-40A2-B8EC-4D1E0306F769}"/>
              </a:ext>
            </a:extLst>
          </p:cNvPr>
          <p:cNvSpPr>
            <a:spLocks noGrp="1"/>
          </p:cNvSpPr>
          <p:nvPr>
            <p:ph idx="1"/>
          </p:nvPr>
        </p:nvSpPr>
        <p:spPr/>
        <p:txBody>
          <a:bodyPr/>
          <a:lstStyle/>
          <a:p>
            <a:pPr marL="0" indent="0">
              <a:buNone/>
            </a:pPr>
            <a:r>
              <a:rPr kumimoji="0" lang="en-US" sz="2800" b="1" i="0" u="none" strike="noStrike" kern="1200" cap="none" spc="0" normalizeH="0" baseline="0" noProof="0" dirty="0">
                <a:ln>
                  <a:noFill/>
                </a:ln>
                <a:solidFill>
                  <a:srgbClr val="201449"/>
                </a:solidFill>
                <a:effectLst/>
                <a:uLnTx/>
                <a:uFillTx/>
                <a:latin typeface="NimbusSanL-Bold"/>
                <a:ea typeface="+mn-ea"/>
                <a:cs typeface="+mn-cs"/>
              </a:rPr>
              <a:t>316.6; 316.1.6; 316.2  Structures and Outdoor Storage Underneath High Voltage Transmission Lines, Bridges and Elevated Roadways</a:t>
            </a:r>
            <a:endParaRPr lang="en-US" dirty="0"/>
          </a:p>
        </p:txBody>
      </p:sp>
      <p:sp>
        <p:nvSpPr>
          <p:cNvPr id="4" name="Title 1">
            <a:extLst>
              <a:ext uri="{FF2B5EF4-FFF2-40B4-BE49-F238E27FC236}">
                <a16:creationId xmlns:a16="http://schemas.microsoft.com/office/drawing/2014/main" id="{5690FC36-7666-48B6-A182-067352ACDF98}"/>
              </a:ext>
            </a:extLst>
          </p:cNvPr>
          <p:cNvSpPr>
            <a:spLocks noGrp="1"/>
          </p:cNvSpPr>
          <p:nvPr>
            <p:ph type="title"/>
          </p:nvPr>
        </p:nvSpPr>
        <p:spPr>
          <a:xfrm>
            <a:off x="838200" y="365125"/>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Tree>
    <p:extLst>
      <p:ext uri="{BB962C8B-B14F-4D97-AF65-F5344CB8AC3E}">
        <p14:creationId xmlns:p14="http://schemas.microsoft.com/office/powerpoint/2010/main" val="412716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4F7D3-19C8-4D57-8FC8-51E0DEB4351B}"/>
              </a:ext>
            </a:extLst>
          </p:cNvPr>
          <p:cNvPicPr>
            <a:picLocks noChangeAspect="1"/>
          </p:cNvPicPr>
          <p:nvPr/>
        </p:nvPicPr>
        <p:blipFill>
          <a:blip r:embed="rId2"/>
          <a:stretch>
            <a:fillRect/>
          </a:stretch>
        </p:blipFill>
        <p:spPr>
          <a:xfrm>
            <a:off x="1814269" y="1665650"/>
            <a:ext cx="8563461" cy="48396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312D01EA-B7C8-47C2-8C0D-47CCCE607DFD}"/>
              </a:ext>
            </a:extLst>
          </p:cNvPr>
          <p:cNvSpPr txBox="1"/>
          <p:nvPr/>
        </p:nvSpPr>
        <p:spPr>
          <a:xfrm>
            <a:off x="1123406" y="574766"/>
            <a:ext cx="7615645" cy="707886"/>
          </a:xfrm>
          <a:prstGeom prst="rect">
            <a:avLst/>
          </a:prstGeom>
          <a:noFill/>
        </p:spPr>
        <p:txBody>
          <a:bodyPr wrap="square" rtlCol="0">
            <a:spAutoFit/>
          </a:bodyPr>
          <a:lstStyle/>
          <a:p>
            <a:r>
              <a:rPr lang="en-US" sz="4000" dirty="0">
                <a:latin typeface="+mj-lt"/>
              </a:rPr>
              <a:t>Is this a Problem?</a:t>
            </a:r>
          </a:p>
        </p:txBody>
      </p:sp>
    </p:spTree>
    <p:extLst>
      <p:ext uri="{BB962C8B-B14F-4D97-AF65-F5344CB8AC3E}">
        <p14:creationId xmlns:p14="http://schemas.microsoft.com/office/powerpoint/2010/main" val="338257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a:xfrm>
            <a:off x="206991" y="1825625"/>
            <a:ext cx="11778018" cy="4351338"/>
          </a:xfrm>
        </p:spPr>
        <p:txBody>
          <a:bodyPr>
            <a:noAutofit/>
          </a:bodyPr>
          <a:lstStyle/>
          <a:p>
            <a:r>
              <a:rPr lang="en-US" sz="2200" b="1" i="0" u="none" strike="noStrike" baseline="0" dirty="0">
                <a:latin typeface="NimbusSanL-Bold"/>
              </a:rPr>
              <a:t>319.1.1 Wheel Chocks </a:t>
            </a:r>
            <a:r>
              <a:rPr lang="en-US" sz="2200" b="0" i="0" u="none" strike="noStrike" baseline="0" dirty="0">
                <a:latin typeface="NimbusSanL-Regu"/>
              </a:rPr>
              <a:t>Wheel Chocks shall be used to prevent mobile food preparation vehicles from moving</a:t>
            </a:r>
            <a:endParaRPr lang="en-US" sz="800" b="0" i="0" u="none" strike="noStrike" baseline="0" dirty="0">
              <a:latin typeface="NimbusSanL-Regu"/>
            </a:endParaRPr>
          </a:p>
          <a:p>
            <a:pPr marL="0" indent="0">
              <a:buNone/>
            </a:pPr>
            <a:endParaRPr lang="en-US" sz="800" b="0" i="0" u="none" strike="noStrike" baseline="0" dirty="0">
              <a:latin typeface="NimbusSanL-Regu"/>
            </a:endParaRPr>
          </a:p>
          <a:p>
            <a:r>
              <a:rPr lang="en-US" sz="2200" b="1" i="0" u="none" strike="noStrike" baseline="0" dirty="0">
                <a:latin typeface="NimbusSanL-Bold"/>
              </a:rPr>
              <a:t>319.1.2 Separation </a:t>
            </a:r>
            <a:r>
              <a:rPr lang="en-US" sz="2200" b="0" i="0" u="none" strike="noStrike" baseline="0" dirty="0">
                <a:latin typeface="NimbusSanL-Regu"/>
              </a:rPr>
              <a:t>Mobile food preparation vehicles shall be separated from buildings or structures, combustible materials, vehicles, and other cooking operations by a minimum of 10 ft. (3m).</a:t>
            </a:r>
            <a:endParaRPr lang="en-US" sz="800" b="0" i="0" u="none" strike="noStrike" baseline="0" dirty="0">
              <a:latin typeface="NimbusSanL-Regu"/>
            </a:endParaRPr>
          </a:p>
          <a:p>
            <a:pPr marL="0" indent="0">
              <a:buNone/>
            </a:pPr>
            <a:endParaRPr lang="en-US" sz="800" b="0" i="0" u="none" strike="noStrike" baseline="0" dirty="0">
              <a:latin typeface="NimbusSanL-Regu"/>
            </a:endParaRPr>
          </a:p>
          <a:p>
            <a:r>
              <a:rPr lang="en-US" sz="2200" b="1" i="0" u="none" strike="noStrike" baseline="0" dirty="0">
                <a:latin typeface="NimbusSanL-Bold"/>
              </a:rPr>
              <a:t>319.2.1 Permit Authority Having Jurisdiction (AHJ). </a:t>
            </a:r>
            <a:r>
              <a:rPr lang="en-US" sz="2200" b="0" i="0" u="none" strike="noStrike" baseline="0" dirty="0">
                <a:latin typeface="NimbusSanL-Regu"/>
              </a:rPr>
              <a:t>The enforcing agent of a permit requirement on a mobile food preparation vehicle (MFPV) shall be the appointed fire official for the Virginia local government which the food truck is identified for personal property tax payment of the vehicle. If no such entity exists, if the local government has elected to not enforce this section of the SFPC, or if the MFPV is housed out of state, then it shall be the State Fire Marshal’s Office (SFMO) or designee.</a:t>
            </a:r>
          </a:p>
        </p:txBody>
      </p:sp>
    </p:spTree>
    <p:extLst>
      <p:ext uri="{BB962C8B-B14F-4D97-AF65-F5344CB8AC3E}">
        <p14:creationId xmlns:p14="http://schemas.microsoft.com/office/powerpoint/2010/main" val="314159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5089F41F-380F-4E05-9A56-4C8F456E81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AA95964E-B60E-42AA-AAF3-91A4345B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6C9A41BA-B255-49A5-9A9C-46B951135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7" name="Freeform: Shape 16">
              <a:extLst>
                <a:ext uri="{FF2B5EF4-FFF2-40B4-BE49-F238E27FC236}">
                  <a16:creationId xmlns:a16="http://schemas.microsoft.com/office/drawing/2014/main" id="{A5076F12-9630-46F2-ADAF-617D35489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8" name="Freeform: Shape 17">
              <a:extLst>
                <a:ext uri="{FF2B5EF4-FFF2-40B4-BE49-F238E27FC236}">
                  <a16:creationId xmlns:a16="http://schemas.microsoft.com/office/drawing/2014/main" id="{81DD2B33-B10F-441B-A5DE-95F578BE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9" name="Freeform: Shape 18">
              <a:extLst>
                <a:ext uri="{FF2B5EF4-FFF2-40B4-BE49-F238E27FC236}">
                  <a16:creationId xmlns:a16="http://schemas.microsoft.com/office/drawing/2014/main" id="{E1C0380C-3C12-4AD4-A59D-9F4A5B527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20" name="Freeform: Shape 19">
              <a:extLst>
                <a:ext uri="{FF2B5EF4-FFF2-40B4-BE49-F238E27FC236}">
                  <a16:creationId xmlns:a16="http://schemas.microsoft.com/office/drawing/2014/main" id="{4012F9BC-0D26-4714-96A0-BB74332F9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70BDD384-5C35-40DD-81BD-260F7CD7C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B9813DFC-2118-4F9F-B162-1DD0A32B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427173" y="559813"/>
            <a:ext cx="6282531" cy="1664573"/>
          </a:xfrm>
        </p:spPr>
        <p:txBody>
          <a:bodyPr>
            <a:normAutofit/>
          </a:bodyPr>
          <a:lstStyle/>
          <a:p>
            <a:pPr algn="ctr">
              <a:lnSpc>
                <a:spcPct val="90000"/>
              </a:lnSpc>
            </a:pPr>
            <a:r>
              <a:rPr lang="en-US" sz="2800" dirty="0"/>
              <a:t>2018 SFPC highlights of what code changes we expect to see</a:t>
            </a:r>
            <a:br>
              <a:rPr lang="en-US" sz="2800" dirty="0"/>
            </a:br>
            <a:endParaRPr lang="en-US" sz="2800"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a:xfrm>
            <a:off x="395143" y="1851037"/>
            <a:ext cx="6016739" cy="4112837"/>
          </a:xfrm>
        </p:spPr>
        <p:txBody>
          <a:bodyPr>
            <a:normAutofit/>
          </a:bodyPr>
          <a:lstStyle/>
          <a:p>
            <a:pPr>
              <a:lnSpc>
                <a:spcPct val="100000"/>
              </a:lnSpc>
            </a:pPr>
            <a:r>
              <a:rPr lang="en-US" sz="2400" b="1" i="0" u="none" strike="noStrike" baseline="0" dirty="0">
                <a:latin typeface="NimbusSanL-Bold"/>
              </a:rPr>
              <a:t>TABLE 405.2 FIRE AND EVACUATION DRILL FREQUENCY AND PARTICIPATION</a:t>
            </a:r>
            <a:endParaRPr lang="en-US" sz="2400" b="0" i="0" u="none" strike="noStrike" baseline="0" dirty="0">
              <a:latin typeface="NimbusSanL-Regu"/>
            </a:endParaRPr>
          </a:p>
          <a:p>
            <a:pPr lvl="1">
              <a:lnSpc>
                <a:spcPct val="100000"/>
              </a:lnSpc>
            </a:pPr>
            <a:r>
              <a:rPr lang="en-US" sz="2000" b="0" i="0" u="none" strike="noStrike" baseline="0" dirty="0">
                <a:latin typeface="NimbusSanL-Regu"/>
              </a:rPr>
              <a:t>Emergency evacuation drills in Group R-2 college and university buildings shall be in accordance with Section 403.10.2.1. Emergency evacuation drills are required in Group R-2 occupancies that are designed or developed and marketed to senior citizens 55 years of age or older in accordance with 42 U.S. Code, Section 3607(b)(2). Other Group R-2 occupancies do not require routine emergency evacuation drills but shall be in accordance with Section 403.10.2.2.</a:t>
            </a:r>
          </a:p>
          <a:p>
            <a:pPr lvl="1">
              <a:lnSpc>
                <a:spcPct val="100000"/>
              </a:lnSpc>
            </a:pPr>
            <a:endParaRPr lang="en-US" sz="1500" dirty="0"/>
          </a:p>
        </p:txBody>
      </p:sp>
      <p:pic>
        <p:nvPicPr>
          <p:cNvPr id="5" name="Picture 4">
            <a:extLst>
              <a:ext uri="{FF2B5EF4-FFF2-40B4-BE49-F238E27FC236}">
                <a16:creationId xmlns:a16="http://schemas.microsoft.com/office/drawing/2014/main" id="{E695CCA9-09EF-4D35-90A0-F401705EBACD}"/>
              </a:ext>
            </a:extLst>
          </p:cNvPr>
          <p:cNvPicPr>
            <a:picLocks noChangeAspect="1"/>
          </p:cNvPicPr>
          <p:nvPr/>
        </p:nvPicPr>
        <p:blipFill>
          <a:blip r:embed="rId3"/>
          <a:stretch>
            <a:fillRect/>
          </a:stretch>
        </p:blipFill>
        <p:spPr>
          <a:xfrm>
            <a:off x="7320948" y="859199"/>
            <a:ext cx="4096608" cy="4221726"/>
          </a:xfrm>
          <a:prstGeom prst="rect">
            <a:avLst/>
          </a:prstGeom>
        </p:spPr>
      </p:pic>
      <p:grpSp>
        <p:nvGrpSpPr>
          <p:cNvPr id="24" name="Bottom Right">
            <a:extLst>
              <a:ext uri="{FF2B5EF4-FFF2-40B4-BE49-F238E27FC236}">
                <a16:creationId xmlns:a16="http://schemas.microsoft.com/office/drawing/2014/main" id="{FF8C87E7-85A6-4119-B524-84AA9C0AAB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6795C3BD-3FC3-4E1B-AD87-32CDB6EEC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48C556CD-2C4A-474F-9FF7-77BBE788F6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15ADB469-31B7-4DEF-BB35-B16F50DBE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29" name="Freeform: Shape 28">
                <a:extLst>
                  <a:ext uri="{FF2B5EF4-FFF2-40B4-BE49-F238E27FC236}">
                    <a16:creationId xmlns:a16="http://schemas.microsoft.com/office/drawing/2014/main" id="{5B70D859-00C6-4B2A-934C-68F32BA7C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0" name="Freeform: Shape 29">
                <a:extLst>
                  <a:ext uri="{FF2B5EF4-FFF2-40B4-BE49-F238E27FC236}">
                    <a16:creationId xmlns:a16="http://schemas.microsoft.com/office/drawing/2014/main" id="{8AC0917A-2A49-4846-9772-79EEA1C99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1" name="Freeform: Shape 30">
                <a:extLst>
                  <a:ext uri="{FF2B5EF4-FFF2-40B4-BE49-F238E27FC236}">
                    <a16:creationId xmlns:a16="http://schemas.microsoft.com/office/drawing/2014/main" id="{4DD6C017-B6D4-4DDE-90B4-DBA925B48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2" name="Freeform: Shape 31">
                <a:extLst>
                  <a:ext uri="{FF2B5EF4-FFF2-40B4-BE49-F238E27FC236}">
                    <a16:creationId xmlns:a16="http://schemas.microsoft.com/office/drawing/2014/main" id="{330A4B39-910B-4EB2-997D-208FB20D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3" name="Freeform: Shape 32">
                <a:extLst>
                  <a:ext uri="{FF2B5EF4-FFF2-40B4-BE49-F238E27FC236}">
                    <a16:creationId xmlns:a16="http://schemas.microsoft.com/office/drawing/2014/main" id="{05DCA9C3-2763-4D68-BBAE-82D1DA0E9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4" name="Freeform: Shape 33">
                <a:extLst>
                  <a:ext uri="{FF2B5EF4-FFF2-40B4-BE49-F238E27FC236}">
                    <a16:creationId xmlns:a16="http://schemas.microsoft.com/office/drawing/2014/main" id="{756A41BA-B004-4C26-806A-B2AAA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27" name="Freeform: Shape 26">
              <a:extLst>
                <a:ext uri="{FF2B5EF4-FFF2-40B4-BE49-F238E27FC236}">
                  <a16:creationId xmlns:a16="http://schemas.microsoft.com/office/drawing/2014/main" id="{660C5622-37F7-4A22-A941-BAAFD864F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Arrow: Left 5">
            <a:extLst>
              <a:ext uri="{FF2B5EF4-FFF2-40B4-BE49-F238E27FC236}">
                <a16:creationId xmlns:a16="http://schemas.microsoft.com/office/drawing/2014/main" id="{A98F52F0-A3CA-4CA5-9C7E-A1F6FEB2D241}"/>
              </a:ext>
            </a:extLst>
          </p:cNvPr>
          <p:cNvSpPr/>
          <p:nvPr/>
        </p:nvSpPr>
        <p:spPr>
          <a:xfrm>
            <a:off x="11215484" y="401546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C6951839-BB59-4F61-9AE5-39C9F0E2F84C}"/>
              </a:ext>
            </a:extLst>
          </p:cNvPr>
          <p:cNvSpPr/>
          <p:nvPr/>
        </p:nvSpPr>
        <p:spPr>
          <a:xfrm>
            <a:off x="6477454" y="4015469"/>
            <a:ext cx="1083406" cy="525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32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lstStyle/>
          <a:p>
            <a:pPr algn="l"/>
            <a:r>
              <a:rPr lang="en-US" sz="2800" b="1" i="0" u="none" strike="noStrike" baseline="0" dirty="0">
                <a:latin typeface="NimbusSanL-Bold"/>
              </a:rPr>
              <a:t>407.2 </a:t>
            </a:r>
            <a:r>
              <a:rPr lang="en-US" sz="2800" b="1" i="0" u="none" strike="sngStrike" baseline="0" dirty="0">
                <a:latin typeface="NimbusSanL-Bold"/>
              </a:rPr>
              <a:t>Material </a:t>
            </a:r>
            <a:r>
              <a:rPr lang="en-US" sz="2800" b="1" i="0" u="none" strike="noStrike" baseline="0" dirty="0">
                <a:latin typeface="NimbusSanL-Bold"/>
              </a:rPr>
              <a:t>Safety Data Sheets. </a:t>
            </a:r>
            <a:r>
              <a:rPr lang="en-US" sz="2800" b="0" i="0" u="none" strike="sngStrike" baseline="0" dirty="0">
                <a:latin typeface="NimbusSanL-Regu"/>
              </a:rPr>
              <a:t>Material </a:t>
            </a:r>
            <a:r>
              <a:rPr lang="en-US" sz="2800" b="0" i="0" u="none" strike="noStrike" baseline="0" dirty="0">
                <a:latin typeface="NimbusSanL-Regu"/>
              </a:rPr>
              <a:t>Safety Data Sheets </a:t>
            </a:r>
            <a:r>
              <a:rPr lang="en-US" sz="2800" b="0" i="0" u="none" strike="sngStrike" baseline="0" dirty="0">
                <a:latin typeface="NimbusSanL-Regu"/>
              </a:rPr>
              <a:t>(MSDS) </a:t>
            </a:r>
            <a:r>
              <a:rPr lang="en-US" sz="2800" b="0" i="0" u="none" strike="noStrike" baseline="0" dirty="0">
                <a:latin typeface="NimbusSanL-Regu"/>
              </a:rPr>
              <a:t>(SDS) for all hazardous materials shall be either readily available on the premises as a paper copy , </a:t>
            </a:r>
            <a:r>
              <a:rPr lang="en-US" sz="2800" b="0" i="0" u="none" strike="sngStrike" baseline="0" dirty="0">
                <a:latin typeface="NimbusSanL-Regu"/>
              </a:rPr>
              <a:t>or where </a:t>
            </a:r>
            <a:r>
              <a:rPr lang="en-US" sz="2800" b="0" i="0" u="none" strike="sngStrike" baseline="0" dirty="0">
                <a:latin typeface="NimbusSanL-ReguItal"/>
              </a:rPr>
              <a:t>approved</a:t>
            </a:r>
            <a:r>
              <a:rPr lang="en-US" sz="2800" b="0" i="0" u="none" strike="sngStrike" baseline="0" dirty="0">
                <a:latin typeface="NimbusSanL-Regu"/>
              </a:rPr>
              <a:t>, shall be permitted to be </a:t>
            </a:r>
            <a:r>
              <a:rPr lang="en-US" sz="2800" b="0" i="0" u="none" strike="noStrike" baseline="0" dirty="0">
                <a:latin typeface="NimbusSanL-Regu"/>
              </a:rPr>
              <a:t>readily retrievable by electronic access.</a:t>
            </a:r>
            <a:endParaRPr lang="en-US" dirty="0"/>
          </a:p>
        </p:txBody>
      </p:sp>
    </p:spTree>
    <p:extLst>
      <p:ext uri="{BB962C8B-B14F-4D97-AF65-F5344CB8AC3E}">
        <p14:creationId xmlns:p14="http://schemas.microsoft.com/office/powerpoint/2010/main" val="292283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a:xfrm>
            <a:off x="838200" y="1852921"/>
            <a:ext cx="10515600" cy="4351338"/>
          </a:xfrm>
        </p:spPr>
        <p:txBody>
          <a:bodyPr>
            <a:noAutofit/>
          </a:bodyPr>
          <a:lstStyle/>
          <a:p>
            <a:pPr algn="l"/>
            <a:r>
              <a:rPr lang="en-US" sz="2400" b="1" i="0" u="none" strike="noStrike" baseline="0" dirty="0">
                <a:latin typeface="NimbusSanL-Bold"/>
              </a:rPr>
              <a:t>609.2 </a:t>
            </a:r>
            <a:r>
              <a:rPr lang="en-US" sz="2400" b="1" i="0" u="none" strike="sngStrike" baseline="0" dirty="0">
                <a:latin typeface="NimbusSanL-Bold"/>
              </a:rPr>
              <a:t>Where required. </a:t>
            </a:r>
            <a:r>
              <a:rPr lang="en-US" sz="2400" b="1" i="0" u="none" strike="noStrike" baseline="0" dirty="0">
                <a:latin typeface="NimbusSanL-Bold"/>
              </a:rPr>
              <a:t>Commercial Cooking </a:t>
            </a:r>
            <a:r>
              <a:rPr lang="en-US" sz="2400" b="1" dirty="0">
                <a:latin typeface="NimbusSanL-Bold"/>
              </a:rPr>
              <a:t>O</a:t>
            </a:r>
            <a:r>
              <a:rPr lang="en-US" sz="2400" b="1" i="0" u="none" strike="noStrike" baseline="0" dirty="0">
                <a:latin typeface="NimbusSanL-Bold"/>
              </a:rPr>
              <a:t>perations. </a:t>
            </a:r>
            <a:r>
              <a:rPr lang="en-US" sz="2400" b="0" i="0" u="none" strike="sngStrike" baseline="0" dirty="0">
                <a:latin typeface="NimbusSanL-Regu"/>
              </a:rPr>
              <a:t>A Type I hood shall be installed </a:t>
            </a:r>
            <a:r>
              <a:rPr lang="en-US" sz="2400" b="0" i="0" u="none" strike="noStrike" baseline="0" dirty="0">
                <a:latin typeface="NimbusSanL-Regu"/>
              </a:rPr>
              <a:t>Where ventilation is provided or required by the applicable building code at or above all commercial cooking appliances and domestic cooking appliances used for commercial purposes that produce grease vapors </a:t>
            </a:r>
            <a:r>
              <a:rPr lang="en-US" sz="2400" b="0" i="0" u="none" strike="sngStrike" baseline="0" dirty="0">
                <a:latin typeface="NimbusSanL-Regu"/>
              </a:rPr>
              <a:t>in </a:t>
            </a:r>
            <a:r>
              <a:rPr lang="en-US" sz="2400" b="0" i="0" u="none" strike="sngStrike" baseline="0" dirty="0">
                <a:latin typeface="NimbusSanL-ReguItal"/>
              </a:rPr>
              <a:t>mobile food preparation vehicles</a:t>
            </a:r>
            <a:r>
              <a:rPr lang="en-US" sz="2400" b="0" i="0" u="none" strike="sngStrike" baseline="0" dirty="0">
                <a:latin typeface="NimbusSanL-Regu"/>
              </a:rPr>
              <a:t>. </a:t>
            </a:r>
            <a:r>
              <a:rPr lang="en-US" sz="2400" b="0" i="0" u="none" strike="noStrike" baseline="0" dirty="0">
                <a:latin typeface="NimbusSanL-Regu"/>
              </a:rPr>
              <a:t>, ventilation shall be operated and maintained. The fire code official is not authorized to require alteration or installation of a ventilation hood in accordance with SFPC Section 102.6.</a:t>
            </a:r>
          </a:p>
          <a:p>
            <a:pPr lvl="1"/>
            <a:r>
              <a:rPr lang="en-US" b="1" i="0" u="none" strike="sngStrike" baseline="0" dirty="0">
                <a:latin typeface="NimbusSanL-Bold"/>
              </a:rPr>
              <a:t>Exception: </a:t>
            </a:r>
            <a:r>
              <a:rPr lang="en-US" b="0" i="0" u="none" strike="sngStrike" baseline="0" dirty="0">
                <a:latin typeface="NimbusSanL-Regu"/>
              </a:rPr>
              <a:t>A Type I hood shall not be required for an electric cooking appliance where an </a:t>
            </a:r>
            <a:r>
              <a:rPr lang="en-US" b="0" i="0" u="none" strike="sngStrike" baseline="0" dirty="0">
                <a:latin typeface="NimbusSanL-ReguItal"/>
              </a:rPr>
              <a:t>approved </a:t>
            </a:r>
            <a:r>
              <a:rPr lang="en-US" b="0" i="0" u="none" strike="sngStrike" baseline="0" dirty="0">
                <a:latin typeface="NimbusSanL-Regu"/>
              </a:rPr>
              <a:t>testing agency provides documentation that the appliance effluent contains 5 mg/m or less of grease when tested at an exhaust flow rate of 500 cfm (0.236 m /s) in accordance with UL 710B.</a:t>
            </a:r>
          </a:p>
        </p:txBody>
      </p:sp>
    </p:spTree>
    <p:extLst>
      <p:ext uri="{BB962C8B-B14F-4D97-AF65-F5344CB8AC3E}">
        <p14:creationId xmlns:p14="http://schemas.microsoft.com/office/powerpoint/2010/main" val="130724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rmAutofit/>
          </a:bodyPr>
          <a:lstStyle/>
          <a:p>
            <a:pPr algn="l"/>
            <a:r>
              <a:rPr lang="en-US" sz="2400" b="1" i="0" u="none" strike="noStrike" baseline="0" dirty="0">
                <a:latin typeface="NimbusSanL-Bold"/>
              </a:rPr>
              <a:t>807.5.4 Group I-3. </a:t>
            </a:r>
            <a:r>
              <a:rPr lang="en-US" sz="2400" b="0" i="0" u="none" strike="noStrike" baseline="0" dirty="0">
                <a:latin typeface="NimbusSanL-Regu"/>
              </a:rPr>
              <a:t>In Group I-3, combustible </a:t>
            </a:r>
            <a:r>
              <a:rPr lang="en-US" sz="2400" b="0" i="0" u="none" strike="noStrike" baseline="0" dirty="0">
                <a:latin typeface="NimbusSanL-ReguItal"/>
              </a:rPr>
              <a:t>decorative materials </a:t>
            </a:r>
            <a:r>
              <a:rPr lang="en-US" sz="2400" b="0" i="0" u="none" strike="noStrike" baseline="0" dirty="0">
                <a:latin typeface="NimbusSanL-Regu"/>
              </a:rPr>
              <a:t>are prohibited.</a:t>
            </a:r>
          </a:p>
          <a:p>
            <a:pPr lvl="1"/>
            <a:r>
              <a:rPr lang="en-US" b="1" i="0" u="none" strike="noStrike" baseline="0" dirty="0">
                <a:latin typeface="NimbusSanL-Bold"/>
              </a:rPr>
              <a:t>EXCEPTION</a:t>
            </a:r>
          </a:p>
          <a:p>
            <a:pPr marL="457200" lvl="1" indent="0">
              <a:buNone/>
            </a:pPr>
            <a:r>
              <a:rPr lang="en-US" b="0" i="0" u="none" strike="noStrike" baseline="0" dirty="0">
                <a:latin typeface="NimbusSanL-Regu"/>
              </a:rPr>
              <a:t>	Cell areas in buildings equipped throughout with an </a:t>
            </a:r>
            <a:r>
              <a:rPr lang="en-US" b="0" i="0" u="none" strike="noStrike" baseline="0" dirty="0">
                <a:latin typeface="NimbusSanL-ReguItal"/>
              </a:rPr>
              <a:t>automatic sprinkler 	system </a:t>
            </a:r>
            <a:r>
              <a:rPr lang="en-US" b="0" i="0" u="none" strike="noStrike" baseline="0" dirty="0">
                <a:latin typeface="NimbusSanL-Regu"/>
              </a:rPr>
              <a:t>in accordance with the applicable NFPA 13 standard where a 	maximum 4 sq. ft. area has been demarcated on the wall for personal items 	0.025 inch (0.64 mm) or less in thickness applied directly to and adhering to 	the wall.</a:t>
            </a:r>
          </a:p>
        </p:txBody>
      </p:sp>
    </p:spTree>
    <p:extLst>
      <p:ext uri="{BB962C8B-B14F-4D97-AF65-F5344CB8AC3E}">
        <p14:creationId xmlns:p14="http://schemas.microsoft.com/office/powerpoint/2010/main" val="101185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sz="1800" b="1" i="0" u="none" strike="noStrike" baseline="0" dirty="0">
                <a:latin typeface="NimbusSanL-Bold"/>
              </a:rPr>
              <a:t>2306.2.1 Underground tanks. </a:t>
            </a:r>
            <a:r>
              <a:rPr lang="en-US" sz="1800" b="0" i="0" u="none" strike="noStrike" baseline="0" dirty="0">
                <a:latin typeface="NimbusSanL-Regu"/>
              </a:rPr>
              <a:t>Underground tanks for the storage of Class I, II and IIIA liquid fuels shall comply with Chapter 57. For tanks subject to the State Water Control Board Regulations 9VAC25-580, see Section 5701.1.1</a:t>
            </a:r>
          </a:p>
          <a:p>
            <a:pPr algn="l"/>
            <a:r>
              <a:rPr lang="en-US" sz="1800" b="1" i="0" u="none" strike="noStrike" baseline="0" dirty="0">
                <a:latin typeface="NimbusSanL-Bold"/>
              </a:rPr>
              <a:t>2306.2.2 Aboveground tanks located inside buildings. </a:t>
            </a:r>
            <a:r>
              <a:rPr lang="en-US" sz="1800" b="0" i="0" u="none" strike="noStrike" baseline="0" dirty="0">
                <a:latin typeface="NimbusSanL-Regu"/>
              </a:rPr>
              <a:t>Aboveground tanks for the storage of Classes I, II and IIIA liquid fuels located in buildings shall be </a:t>
            </a:r>
            <a:r>
              <a:rPr lang="en-US" sz="1800" b="0" i="0" u="none" strike="noStrike" baseline="0" dirty="0">
                <a:latin typeface="NimbusSanL-ReguItal"/>
              </a:rPr>
              <a:t>maintained </a:t>
            </a:r>
            <a:r>
              <a:rPr lang="en-US" sz="1800" b="0" i="0" u="none" strike="noStrike" baseline="0" dirty="0">
                <a:latin typeface="NimbusSanL-Regu"/>
              </a:rPr>
              <a:t>in accordance with the </a:t>
            </a:r>
            <a:r>
              <a:rPr lang="en-US" sz="1800" b="0" i="0" u="none" strike="noStrike" baseline="0" dirty="0">
                <a:latin typeface="NimbusSanL-ReguItal"/>
              </a:rPr>
              <a:t>applicable building code</a:t>
            </a:r>
            <a:r>
              <a:rPr lang="en-US" sz="1800" b="0" i="0" u="none" strike="noStrike" baseline="0" dirty="0">
                <a:latin typeface="NimbusSanL-Regu"/>
              </a:rPr>
              <a:t>. For tanks subject to the State Water Control Board Regulations 9VAC25-91, see Section 5701.1.1</a:t>
            </a:r>
          </a:p>
          <a:p>
            <a:pPr algn="l"/>
            <a:r>
              <a:rPr lang="en-US" sz="1800" b="1" i="0" u="none" strike="noStrike" baseline="0" dirty="0">
                <a:latin typeface="NimbusSanL-Bold"/>
              </a:rPr>
              <a:t>2306.2.3 Aboveground tanks located outside above grade. </a:t>
            </a:r>
            <a:r>
              <a:rPr lang="en-US" sz="1800" b="0" i="0" u="none" strike="noStrike" baseline="0" dirty="0">
                <a:latin typeface="NimbusSanL-Regu"/>
              </a:rPr>
              <a:t>Aboveground tanks located outside shall be </a:t>
            </a:r>
            <a:r>
              <a:rPr lang="en-US" sz="1800" b="0" i="0" u="none" strike="noStrike" baseline="0" dirty="0">
                <a:latin typeface="NimbusSanL-ReguItal"/>
              </a:rPr>
              <a:t>maintained </a:t>
            </a:r>
            <a:r>
              <a:rPr lang="en-US" sz="1800" b="0" i="0" u="none" strike="noStrike" baseline="0" dirty="0">
                <a:latin typeface="NimbusSanL-Regu"/>
              </a:rPr>
              <a:t>in accordance with the </a:t>
            </a:r>
            <a:r>
              <a:rPr lang="en-US" sz="1800" b="0" i="0" u="none" strike="noStrike" baseline="0" dirty="0">
                <a:latin typeface="NimbusSanL-ReguItal"/>
              </a:rPr>
              <a:t>applicable building code</a:t>
            </a:r>
            <a:r>
              <a:rPr lang="en-US" sz="1800" b="0" i="0" u="none" strike="noStrike" baseline="0" dirty="0">
                <a:latin typeface="NimbusSanL-Regu"/>
              </a:rPr>
              <a:t>. For tanks subject to the State Water Control Board Regulations 9VAC25-91, see Section 5701.1.1</a:t>
            </a:r>
          </a:p>
          <a:p>
            <a:pPr algn="l"/>
            <a:r>
              <a:rPr lang="en-US" sz="1800" b="1" i="0" u="none" strike="noStrike" baseline="0" dirty="0">
                <a:latin typeface="NimbusSanL-Bold"/>
              </a:rPr>
              <a:t> 2306.2.4 Aboveground tanks located in above grade vaults or below-grade vaults. </a:t>
            </a:r>
            <a:r>
              <a:rPr lang="en-US" sz="1800" b="0" i="0" u="none" strike="noStrike" baseline="0" dirty="0">
                <a:latin typeface="NimbusSanL-Regu"/>
              </a:rPr>
              <a:t>Aboveground tanks located in above-grade vaults or below-grade vaults shall be </a:t>
            </a:r>
            <a:r>
              <a:rPr lang="en-US" sz="1800" b="0" i="0" u="none" strike="noStrike" baseline="0" dirty="0">
                <a:latin typeface="NimbusSanL-ReguItal"/>
              </a:rPr>
              <a:t>maintained </a:t>
            </a:r>
            <a:r>
              <a:rPr lang="en-US" sz="1800" b="0" i="0" u="none" strike="noStrike" baseline="0" dirty="0">
                <a:latin typeface="NimbusSanL-Regu"/>
              </a:rPr>
              <a:t>in accordance with the </a:t>
            </a:r>
            <a:r>
              <a:rPr lang="en-US" sz="1800" b="0" i="0" u="none" strike="noStrike" baseline="0" dirty="0">
                <a:latin typeface="NimbusSanL-ReguItal"/>
              </a:rPr>
              <a:t>applicable building code</a:t>
            </a:r>
            <a:r>
              <a:rPr lang="en-US" sz="1800" b="0" i="0" u="none" strike="noStrike" baseline="0" dirty="0">
                <a:latin typeface="NimbusSanL-Regu"/>
              </a:rPr>
              <a:t>. For tanks subject to the State Water Control Board Regulations 9VAC25-91, see Section 5701.1.1</a:t>
            </a:r>
          </a:p>
        </p:txBody>
      </p:sp>
    </p:spTree>
    <p:extLst>
      <p:ext uri="{BB962C8B-B14F-4D97-AF65-F5344CB8AC3E}">
        <p14:creationId xmlns:p14="http://schemas.microsoft.com/office/powerpoint/2010/main" val="1947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sz="1800" b="1" i="0" u="none" strike="noStrike" baseline="0" dirty="0">
                <a:latin typeface="NimbusSanL-Bold"/>
              </a:rPr>
              <a:t>3605.1 Fuel dispensing. </a:t>
            </a:r>
            <a:r>
              <a:rPr lang="en-US" sz="1800" b="0" i="0" u="none" strike="noStrike" baseline="0" dirty="0">
                <a:latin typeface="NimbusSanL-Regu"/>
              </a:rPr>
              <a:t>Marine motor fuel-dispensing facilities shall be in accordance with Chapter 23. For tanks subject to the State Water Control Board Regulations 9VAC25-91 or 9VAC25-580, see Section 5701.1.1</a:t>
            </a:r>
          </a:p>
          <a:p>
            <a:pPr algn="l"/>
            <a:r>
              <a:rPr lang="en-US" sz="1800" b="1" i="0" u="none" strike="noStrike" baseline="0" dirty="0">
                <a:latin typeface="NimbusSanL-Bold"/>
              </a:rPr>
              <a:t>5003.2.4 Installation of tanks. </a:t>
            </a:r>
            <a:r>
              <a:rPr lang="en-US" sz="1800" b="0" i="0" u="none" strike="noStrike" baseline="0" dirty="0">
                <a:latin typeface="NimbusSanL-Regu"/>
              </a:rPr>
              <a:t>Installation of tanks shall be in accordance with Sections 5003.2.4.1 through 5003.2.4.2.1. For tanks subject to the State Water Control Board Regulations 9VAC25-91 or 9VAC25-580, see Section 5701.1.1</a:t>
            </a:r>
          </a:p>
          <a:p>
            <a:pPr algn="l"/>
            <a:r>
              <a:rPr lang="en-US" sz="1800" b="1" i="0" u="none" strike="noStrike" baseline="0" dirty="0">
                <a:latin typeface="NimbusSanL-Bold"/>
              </a:rPr>
              <a:t>5704.1 General. </a:t>
            </a:r>
            <a:r>
              <a:rPr lang="en-US" sz="1800" b="0" i="0" u="none" strike="noStrike" baseline="0" dirty="0">
                <a:latin typeface="NimbusSanL-Regu"/>
              </a:rPr>
              <a:t>The storage of flammable and </a:t>
            </a:r>
            <a:r>
              <a:rPr lang="en-US" sz="1800" b="0" i="0" u="none" strike="noStrike" baseline="0" dirty="0">
                <a:latin typeface="NimbusSanL-ReguItal"/>
              </a:rPr>
              <a:t>combustible liquids </a:t>
            </a:r>
            <a:r>
              <a:rPr lang="en-US" sz="1800" b="0" i="0" u="none" strike="noStrike" baseline="0" dirty="0">
                <a:latin typeface="NimbusSanL-Regu"/>
              </a:rPr>
              <a:t>in containers and tanks shall be in accordance with this section and the applicable sections of Chapter 50. For tanks subject to the State Water Control Board Regulations 9VAC25-91 or 9VAC25-580, see Section 5701.1.1</a:t>
            </a:r>
          </a:p>
          <a:p>
            <a:pPr algn="l"/>
            <a:r>
              <a:rPr lang="en-US" sz="1800" b="1" i="0" u="none" strike="noStrike" baseline="0" dirty="0">
                <a:latin typeface="NimbusSanL-Bold"/>
              </a:rPr>
              <a:t>5704.2.9 Aboveground tanks. </a:t>
            </a:r>
            <a:r>
              <a:rPr lang="en-US" sz="1800" b="0" i="0" u="none" strike="noStrike" baseline="0" dirty="0">
                <a:latin typeface="NimbusSanL-Regu"/>
              </a:rPr>
              <a:t>Aboveground storage of flammable and </a:t>
            </a:r>
            <a:r>
              <a:rPr lang="en-US" sz="1800" b="0" i="0" u="none" strike="noStrike" baseline="0" dirty="0">
                <a:latin typeface="NimbusSanL-ReguItal"/>
              </a:rPr>
              <a:t>combustible liquids </a:t>
            </a:r>
            <a:r>
              <a:rPr lang="en-US" sz="1800" b="0" i="0" u="none" strike="noStrike" baseline="0" dirty="0">
                <a:latin typeface="NimbusSanL-Regu"/>
              </a:rPr>
              <a:t>in tanks shall be </a:t>
            </a:r>
            <a:r>
              <a:rPr lang="en-US" sz="1800" b="0" i="0" u="none" strike="noStrike" baseline="0" dirty="0">
                <a:latin typeface="NimbusSanL-ReguItal"/>
              </a:rPr>
              <a:t>maintained </a:t>
            </a:r>
            <a:r>
              <a:rPr lang="en-US" sz="1800" b="0" i="0" u="none" strike="noStrike" baseline="0" dirty="0">
                <a:latin typeface="NimbusSanL-Regu"/>
              </a:rPr>
              <a:t>in accordance with the </a:t>
            </a:r>
            <a:r>
              <a:rPr lang="en-US" sz="1800" b="0" i="0" u="none" strike="noStrike" baseline="0" dirty="0">
                <a:latin typeface="NimbusSanL-ReguItal"/>
              </a:rPr>
              <a:t>applicable building code</a:t>
            </a:r>
            <a:r>
              <a:rPr lang="en-US" sz="1800" b="0" i="0" u="none" strike="noStrike" baseline="0" dirty="0">
                <a:latin typeface="NimbusSanL-Regu"/>
              </a:rPr>
              <a:t>. For tanks subject to the State Water Control Board Regulations 9VAC25-91, see Section 5701.1.1</a:t>
            </a:r>
          </a:p>
          <a:p>
            <a:pPr algn="l"/>
            <a:r>
              <a:rPr lang="en-US" sz="1800" b="1" i="0" u="none" strike="noStrike" baseline="0" dirty="0">
                <a:latin typeface="NimbusSanL-Bold"/>
              </a:rPr>
              <a:t>5704.2.11 Underground tanks. </a:t>
            </a:r>
            <a:r>
              <a:rPr lang="en-US" sz="1800" b="0" i="0" u="none" strike="noStrike" baseline="0" dirty="0">
                <a:latin typeface="NimbusSanL-Regu"/>
              </a:rPr>
              <a:t>Underground storage of flammable and </a:t>
            </a:r>
            <a:r>
              <a:rPr lang="en-US" sz="1800" b="0" i="0" u="none" strike="noStrike" baseline="0" dirty="0">
                <a:latin typeface="NimbusSanL-ReguItal"/>
              </a:rPr>
              <a:t>combustible liquids </a:t>
            </a:r>
            <a:r>
              <a:rPr lang="en-US" sz="1800" b="0" i="0" u="none" strike="noStrike" baseline="0" dirty="0">
                <a:latin typeface="NimbusSanL-Regu"/>
              </a:rPr>
              <a:t>in tanks shall be </a:t>
            </a:r>
            <a:r>
              <a:rPr lang="en-US" sz="1800" b="0" i="0" u="none" strike="noStrike" baseline="0" dirty="0">
                <a:latin typeface="NimbusSanL-ReguItal"/>
              </a:rPr>
              <a:t>maintained </a:t>
            </a:r>
            <a:r>
              <a:rPr lang="en-US" sz="1800" b="0" i="0" u="none" strike="noStrike" baseline="0" dirty="0">
                <a:latin typeface="NimbusSanL-Regu"/>
              </a:rPr>
              <a:t>in accordance with the </a:t>
            </a:r>
            <a:r>
              <a:rPr lang="en-US" sz="1800" b="0" i="0" u="none" strike="noStrike" baseline="0" dirty="0">
                <a:latin typeface="NimbusSanL-ReguItal"/>
              </a:rPr>
              <a:t>applicable building code</a:t>
            </a:r>
            <a:r>
              <a:rPr lang="en-US" sz="1800" b="0" i="0" u="none" strike="noStrike" baseline="0" dirty="0">
                <a:latin typeface="NimbusSanL-Regu"/>
              </a:rPr>
              <a:t>. For tanks subject to the State Water Control Board Regulations 9VAC25-580, see Section 5701.1.1</a:t>
            </a:r>
            <a:endParaRPr lang="en-US" sz="1800" dirty="0"/>
          </a:p>
        </p:txBody>
      </p:sp>
    </p:spTree>
    <p:extLst>
      <p:ext uri="{BB962C8B-B14F-4D97-AF65-F5344CB8AC3E}">
        <p14:creationId xmlns:p14="http://schemas.microsoft.com/office/powerpoint/2010/main" val="39592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sz="1800" b="1" i="0" u="none" strike="noStrike" baseline="0" dirty="0">
                <a:latin typeface="NimbusSanL-Bold"/>
              </a:rPr>
              <a:t>2306.2.1.1 Inventory </a:t>
            </a:r>
            <a:r>
              <a:rPr lang="en-US" sz="1800" b="1" i="0" u="none" strike="sngStrike" baseline="0" dirty="0">
                <a:latin typeface="NimbusSanL-Bold"/>
              </a:rPr>
              <a:t>control and leak detection</a:t>
            </a:r>
            <a:r>
              <a:rPr lang="en-US" sz="1800" b="1" i="0" u="none" strike="noStrike" baseline="0" dirty="0">
                <a:latin typeface="NimbusSanL-Bold"/>
              </a:rPr>
              <a:t> records for underground tanks. </a:t>
            </a:r>
            <a:r>
              <a:rPr lang="en-US" sz="1800" b="0" i="0" u="none" strike="noStrike" baseline="0" dirty="0">
                <a:latin typeface="NimbusSanL-Regu"/>
              </a:rPr>
              <a:t>Accurate inventory records shall be </a:t>
            </a:r>
            <a:r>
              <a:rPr lang="en-US" sz="1800" b="0" i="0" u="none" strike="noStrike" baseline="0" dirty="0">
                <a:latin typeface="NimbusSanL-ReguItal"/>
              </a:rPr>
              <a:t>maintained </a:t>
            </a:r>
            <a:r>
              <a:rPr lang="en-US" sz="1800" b="0" i="0" u="none" strike="noStrike" baseline="0" dirty="0">
                <a:latin typeface="NimbusSanL-Regu"/>
              </a:rPr>
              <a:t>on underground fuel storage tanks for indication of possible leakage from tanks and piping. The records shall be kept at the premises or made available for inspection by the fire official within 24 hours of a written or verbal request and shall include records for each tank. Where there is more than one system consisting of tanks serving separate pumps or dispensers for a product, the inventory record shall be </a:t>
            </a:r>
            <a:r>
              <a:rPr lang="en-US" sz="1800" b="0" i="0" u="none" strike="noStrike" baseline="0" dirty="0">
                <a:latin typeface="NimbusSanL-ReguItal"/>
              </a:rPr>
              <a:t>maintained </a:t>
            </a:r>
            <a:r>
              <a:rPr lang="en-US" sz="1800" b="0" i="0" u="none" strike="noStrike" baseline="0" dirty="0">
                <a:latin typeface="NimbusSanL-Regu"/>
              </a:rPr>
              <a:t>separately for each tank system.</a:t>
            </a:r>
          </a:p>
          <a:p>
            <a:pPr marL="0" indent="0" algn="l">
              <a:buNone/>
            </a:pPr>
            <a:r>
              <a:rPr lang="en-US" sz="1800" dirty="0">
                <a:latin typeface="NimbusSanL-Regu"/>
              </a:rPr>
              <a:t>	</a:t>
            </a:r>
            <a:r>
              <a:rPr lang="en-US" sz="1800" b="0" i="0" u="none" strike="noStrike" baseline="0" dirty="0">
                <a:latin typeface="NimbusSanL-Regu"/>
              </a:rPr>
              <a:t>A consistent or accidental loss of product shall be immediately reported to the fire official.</a:t>
            </a:r>
          </a:p>
          <a:p>
            <a:pPr algn="l"/>
            <a:endParaRPr lang="en-US" sz="1800" dirty="0">
              <a:latin typeface="NimbusSanL-Regu"/>
            </a:endParaRPr>
          </a:p>
          <a:p>
            <a:pPr algn="l"/>
            <a:r>
              <a:rPr lang="en-US" sz="1800" b="1" i="0" u="none" strike="noStrike" baseline="0" dirty="0">
                <a:latin typeface="NimbusSanL-Bold"/>
              </a:rPr>
              <a:t>2306.2.1.2 Release detection for State Water Control Board regulated underground tanks </a:t>
            </a:r>
            <a:r>
              <a:rPr lang="en-US" sz="1800" b="0" i="0" u="none" strike="noStrike" baseline="0" dirty="0">
                <a:latin typeface="NimbusSanL-Regu"/>
              </a:rPr>
              <a:t>Underground storage tank systems subject to the Virginia State Water Control Board regulation 9VAC25-580 shall comply with the release detection requirements of 9VAC25-580-130.</a:t>
            </a:r>
          </a:p>
        </p:txBody>
      </p:sp>
    </p:spTree>
    <p:extLst>
      <p:ext uri="{BB962C8B-B14F-4D97-AF65-F5344CB8AC3E}">
        <p14:creationId xmlns:p14="http://schemas.microsoft.com/office/powerpoint/2010/main" val="216244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FAF1-F61D-42AA-80B0-3ABFBBA8A6E5}"/>
              </a:ext>
            </a:extLst>
          </p:cNvPr>
          <p:cNvSpPr>
            <a:spLocks noGrp="1"/>
          </p:cNvSpPr>
          <p:nvPr>
            <p:ph type="title"/>
          </p:nvPr>
        </p:nvSpPr>
        <p:spPr/>
        <p:txBody>
          <a:bodyPr/>
          <a:lstStyle/>
          <a:p>
            <a:r>
              <a:rPr lang="en-US" dirty="0"/>
              <a:t>Agenda for next 60 minutes</a:t>
            </a:r>
          </a:p>
        </p:txBody>
      </p:sp>
      <p:sp>
        <p:nvSpPr>
          <p:cNvPr id="3" name="Content Placeholder 2">
            <a:extLst>
              <a:ext uri="{FF2B5EF4-FFF2-40B4-BE49-F238E27FC236}">
                <a16:creationId xmlns:a16="http://schemas.microsoft.com/office/drawing/2014/main" id="{77118AD9-04E8-4881-BA18-97A22F1AF8D5}"/>
              </a:ext>
            </a:extLst>
          </p:cNvPr>
          <p:cNvSpPr>
            <a:spLocks noGrp="1"/>
          </p:cNvSpPr>
          <p:nvPr>
            <p:ph idx="1"/>
          </p:nvPr>
        </p:nvSpPr>
        <p:spPr/>
        <p:txBody>
          <a:bodyPr/>
          <a:lstStyle/>
          <a:p>
            <a:r>
              <a:rPr lang="en-US" dirty="0"/>
              <a:t>Code Change Process</a:t>
            </a:r>
          </a:p>
          <a:p>
            <a:r>
              <a:rPr lang="en-US" dirty="0"/>
              <a:t>2018 SFPC highlights </a:t>
            </a:r>
          </a:p>
          <a:p>
            <a:pPr lvl="1"/>
            <a:r>
              <a:rPr lang="en-US" dirty="0"/>
              <a:t>New Chapters in 2018 IFC</a:t>
            </a:r>
          </a:p>
          <a:p>
            <a:pPr lvl="1"/>
            <a:r>
              <a:rPr lang="en-US" dirty="0"/>
              <a:t>Removal of the “N”s and the Supplemental Section</a:t>
            </a:r>
          </a:p>
          <a:p>
            <a:pPr lvl="1"/>
            <a:r>
              <a:rPr lang="en-US" dirty="0"/>
              <a:t>Code changes we expect to see</a:t>
            </a:r>
          </a:p>
          <a:p>
            <a:pPr marL="457200" lvl="1" indent="0">
              <a:buNone/>
            </a:pPr>
            <a:endParaRPr lang="en-US" dirty="0"/>
          </a:p>
        </p:txBody>
      </p:sp>
    </p:spTree>
    <p:extLst>
      <p:ext uri="{BB962C8B-B14F-4D97-AF65-F5344CB8AC3E}">
        <p14:creationId xmlns:p14="http://schemas.microsoft.com/office/powerpoint/2010/main" val="410343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sz="2400" b="1" i="0" u="none" strike="noStrike" baseline="0" dirty="0">
                <a:latin typeface="NimbusSanL-Bold"/>
              </a:rPr>
              <a:t> </a:t>
            </a:r>
            <a:r>
              <a:rPr lang="en-US" sz="1800" b="1" i="0" u="none" strike="noStrike" baseline="0" dirty="0">
                <a:latin typeface="NimbusSanL-Bold"/>
              </a:rPr>
              <a:t>5704.2.13.1.1 Temporarily out of service. </a:t>
            </a:r>
            <a:r>
              <a:rPr lang="en-US" sz="1800" b="0" i="0" u="none" strike="noStrike" baseline="0" dirty="0">
                <a:latin typeface="NimbusSanL-Regu"/>
              </a:rPr>
              <a:t>Underground tanks temporarily out of service shall have the fill line, gauge opening, vapor return and pump connection secure against tampering. Vent lines shall remain open and be maintained in accordance with Sections 5704.2.7.3 and 5704.2.7.4.</a:t>
            </a:r>
          </a:p>
          <a:p>
            <a:pPr marL="0" indent="0" algn="l">
              <a:buNone/>
            </a:pPr>
            <a:r>
              <a:rPr lang="en-US" sz="1800" b="1" i="0" u="none" strike="noStrike" baseline="0" dirty="0">
                <a:latin typeface="NimbusSanL-Bold"/>
              </a:rPr>
              <a:t>	Exception: </a:t>
            </a:r>
            <a:r>
              <a:rPr lang="en-US" sz="1800" b="0" i="0" u="none" strike="noStrike" baseline="0" dirty="0">
                <a:latin typeface="NimbusSanL-Regu"/>
              </a:rPr>
              <a:t>Underground storage tank systems subject to the Virginia State Water Control Board 	regulation 9VAC25-580 that are out-of-service shall comply with the temporary closure requirements 	of 9VAC25-580-310.</a:t>
            </a:r>
          </a:p>
          <a:p>
            <a:pPr algn="l"/>
            <a:r>
              <a:rPr lang="en-US" sz="1800" b="1" i="0" u="none" strike="noStrike" baseline="0" dirty="0">
                <a:latin typeface="NimbusSanL-Bold"/>
              </a:rPr>
              <a:t>5704.2.13.1.3 Out of service for one year. </a:t>
            </a:r>
            <a:r>
              <a:rPr lang="en-US" sz="1800" b="0" i="0" u="none" strike="noStrike" baseline="0" dirty="0">
                <a:latin typeface="NimbusSanL-Regu"/>
              </a:rPr>
              <a:t>Underground tanks that have been out of service for a period of one year shall be removed from the ground in accordance with Section 5704.2.14 or abandoned in place in accordance with Section 5704.2.13.1.4.</a:t>
            </a:r>
          </a:p>
          <a:p>
            <a:pPr marL="0" indent="0" algn="l">
              <a:buNone/>
            </a:pPr>
            <a:r>
              <a:rPr lang="en-US" sz="1800" b="1" i="0" u="none" strike="noStrike" baseline="0" dirty="0">
                <a:latin typeface="NimbusSanL-Bold"/>
              </a:rPr>
              <a:t>	Exception: </a:t>
            </a:r>
            <a:r>
              <a:rPr lang="en-US" sz="1800" b="0" i="0" u="none" strike="noStrike" baseline="0" dirty="0">
                <a:latin typeface="NimbusSanL-Regu"/>
              </a:rPr>
              <a:t>Underground storage tanks tank systems subject to the Virginia State Water Control Board 	regulation 9VAC25-580 that are in compliance with the performance standards of 9VAC25-580-50 	and 9VAC25-580-60 are allowed to remain temporarily closed for a period of more than one year in 	accordance with 9VAC25-580-310 as part of the Virginia Department of Environmental Quality’s 	program.</a:t>
            </a:r>
          </a:p>
        </p:txBody>
      </p:sp>
    </p:spTree>
    <p:extLst>
      <p:ext uri="{BB962C8B-B14F-4D97-AF65-F5344CB8AC3E}">
        <p14:creationId xmlns:p14="http://schemas.microsoft.com/office/powerpoint/2010/main" val="362726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sz="2400" b="1" i="0" u="none" strike="noStrike" baseline="0" dirty="0">
                <a:latin typeface="NimbusSanL-Bold"/>
              </a:rPr>
              <a:t> 2403.2.1.3 Areas adjacent to spray booths. </a:t>
            </a:r>
            <a:r>
              <a:rPr lang="en-US" sz="2400" b="0" i="0" u="none" strike="noStrike" baseline="0" dirty="0">
                <a:latin typeface="NimbusSanL-Regu"/>
              </a:rPr>
              <a:t>Electrical wiring and equipment located outside of, but within </a:t>
            </a:r>
            <a:r>
              <a:rPr lang="en-US" sz="2400" b="0" i="0" u="none" strike="sngStrike" baseline="0" dirty="0">
                <a:latin typeface="NimbusSanL-Regu"/>
              </a:rPr>
              <a:t>5 feet (1524 mm) </a:t>
            </a:r>
            <a:r>
              <a:rPr lang="en-US" sz="2400" b="0" i="0" u="none" strike="noStrike" baseline="0" dirty="0">
                <a:latin typeface="NimbusSanL-Regu"/>
              </a:rPr>
              <a:t>3 feet (915mm) horizontally and 3 feet</a:t>
            </a:r>
            <a:r>
              <a:rPr lang="en-US" sz="2400" b="0" i="0" u="none" strike="sngStrike" baseline="0" dirty="0">
                <a:latin typeface="NimbusSanL-Regu"/>
              </a:rPr>
              <a:t> (914 mm)</a:t>
            </a:r>
            <a:r>
              <a:rPr lang="en-US" sz="2400" b="0" i="0" u="none" strike="noStrike" baseline="0" dirty="0">
                <a:latin typeface="NimbusSanL-Regu"/>
              </a:rPr>
              <a:t> (915mm) vertically of, openings in a spray booth or a spray room shall be </a:t>
            </a:r>
            <a:r>
              <a:rPr lang="en-US" sz="2400" b="0" i="0" u="none" strike="noStrike" baseline="0" dirty="0">
                <a:latin typeface="NimbusSanL-ReguItal"/>
              </a:rPr>
              <a:t>maintained </a:t>
            </a:r>
            <a:r>
              <a:rPr lang="en-US" sz="2400" b="0" i="0" u="none" strike="noStrike" baseline="0" dirty="0">
                <a:latin typeface="NimbusSanL-Regu"/>
              </a:rPr>
              <a:t>in accordance with the </a:t>
            </a:r>
            <a:r>
              <a:rPr lang="en-US" sz="2400" b="0" i="0" u="none" strike="noStrike" baseline="0" dirty="0">
                <a:latin typeface="NimbusSanL-ReguItal"/>
              </a:rPr>
              <a:t>applicable building code</a:t>
            </a:r>
            <a:r>
              <a:rPr lang="en-US" sz="2400" b="0" i="0" u="none" strike="noStrike" baseline="0" dirty="0">
                <a:latin typeface="NimbusSanL-Regu"/>
              </a:rPr>
              <a:t>.</a:t>
            </a:r>
          </a:p>
        </p:txBody>
      </p:sp>
    </p:spTree>
    <p:extLst>
      <p:ext uri="{BB962C8B-B14F-4D97-AF65-F5344CB8AC3E}">
        <p14:creationId xmlns:p14="http://schemas.microsoft.com/office/powerpoint/2010/main" val="375833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Bottom Right">
            <a:extLst>
              <a:ext uri="{FF2B5EF4-FFF2-40B4-BE49-F238E27FC236}">
                <a16:creationId xmlns:a16="http://schemas.microsoft.com/office/drawing/2014/main" id="{5656314A-7360-472A-85B1-0CC7D3C5C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1" name="Freeform: Shape 40">
              <a:extLst>
                <a:ext uri="{FF2B5EF4-FFF2-40B4-BE49-F238E27FC236}">
                  <a16:creationId xmlns:a16="http://schemas.microsoft.com/office/drawing/2014/main" id="{63499FD5-DA9A-40DA-93B7-3903B0FB6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Graphic 157">
              <a:extLst>
                <a:ext uri="{FF2B5EF4-FFF2-40B4-BE49-F238E27FC236}">
                  <a16:creationId xmlns:a16="http://schemas.microsoft.com/office/drawing/2014/main" id="{0A52B7C2-CDEF-4E8C-BEC4-F83F5A7E37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DFEF0EC5-5A73-49D5-B41D-BE464CB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45" name="Freeform: Shape 44">
                <a:extLst>
                  <a:ext uri="{FF2B5EF4-FFF2-40B4-BE49-F238E27FC236}">
                    <a16:creationId xmlns:a16="http://schemas.microsoft.com/office/drawing/2014/main" id="{3A78AC46-8358-46F7-8053-BDB805B2A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46" name="Freeform: Shape 45">
                <a:extLst>
                  <a:ext uri="{FF2B5EF4-FFF2-40B4-BE49-F238E27FC236}">
                    <a16:creationId xmlns:a16="http://schemas.microsoft.com/office/drawing/2014/main" id="{3D9EBE72-EB96-46AF-9479-A0B4E2F50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47" name="Freeform: Shape 46">
                <a:extLst>
                  <a:ext uri="{FF2B5EF4-FFF2-40B4-BE49-F238E27FC236}">
                    <a16:creationId xmlns:a16="http://schemas.microsoft.com/office/drawing/2014/main" id="{E778FF3A-B709-48E2-977C-350725CE9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48" name="Freeform: Shape 47">
                <a:extLst>
                  <a:ext uri="{FF2B5EF4-FFF2-40B4-BE49-F238E27FC236}">
                    <a16:creationId xmlns:a16="http://schemas.microsoft.com/office/drawing/2014/main" id="{75CEE22A-EC37-49DA-AFBD-BC5C07695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49" name="Freeform: Shape 48">
                <a:extLst>
                  <a:ext uri="{FF2B5EF4-FFF2-40B4-BE49-F238E27FC236}">
                    <a16:creationId xmlns:a16="http://schemas.microsoft.com/office/drawing/2014/main" id="{EB48EED8-5833-438B-BDC4-5D529230D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0" name="Freeform: Shape 49">
                <a:extLst>
                  <a:ext uri="{FF2B5EF4-FFF2-40B4-BE49-F238E27FC236}">
                    <a16:creationId xmlns:a16="http://schemas.microsoft.com/office/drawing/2014/main" id="{15354540-D1D5-44A1-B33C-E3782C8BE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43" name="Freeform: Shape 42">
              <a:extLst>
                <a:ext uri="{FF2B5EF4-FFF2-40B4-BE49-F238E27FC236}">
                  <a16:creationId xmlns:a16="http://schemas.microsoft.com/office/drawing/2014/main" id="{E72143CA-33C4-4A6C-99B9-0EB5F0677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C2B22A8-E1EE-45C6-8F1E-AF8964B1A0E6}"/>
              </a:ext>
            </a:extLst>
          </p:cNvPr>
          <p:cNvSpPr>
            <a:spLocks noGrp="1"/>
          </p:cNvSpPr>
          <p:nvPr>
            <p:ph type="title"/>
          </p:nvPr>
        </p:nvSpPr>
        <p:spPr>
          <a:xfrm>
            <a:off x="7409930" y="744909"/>
            <a:ext cx="4406616" cy="3155419"/>
          </a:xfrm>
        </p:spPr>
        <p:txBody>
          <a:bodyPr vert="horz" lIns="91440" tIns="45720" rIns="91440" bIns="45720" rtlCol="0" anchor="b">
            <a:normAutofit fontScale="90000"/>
          </a:bodyPr>
          <a:lstStyle/>
          <a:p>
            <a:r>
              <a:rPr lang="en-US" sz="5400" kern="1200" dirty="0">
                <a:solidFill>
                  <a:schemeClr val="tx2"/>
                </a:solidFill>
                <a:latin typeface="+mj-lt"/>
                <a:ea typeface="+mj-ea"/>
                <a:cs typeface="+mj-cs"/>
              </a:rPr>
              <a:t>Chapter 31 now includes  Umbrella Structures</a:t>
            </a:r>
          </a:p>
        </p:txBody>
      </p:sp>
      <p:pic>
        <p:nvPicPr>
          <p:cNvPr id="5" name="Content Placeholder 4" descr="Graphical user interface, application&#10;&#10;Description automatically generated">
            <a:extLst>
              <a:ext uri="{FF2B5EF4-FFF2-40B4-BE49-F238E27FC236}">
                <a16:creationId xmlns:a16="http://schemas.microsoft.com/office/drawing/2014/main" id="{E334B5FC-3CE4-4E5D-AFC6-B29BC6FAF578}"/>
              </a:ext>
            </a:extLst>
          </p:cNvPr>
          <p:cNvPicPr>
            <a:picLocks noGrp="1" noChangeAspect="1"/>
          </p:cNvPicPr>
          <p:nvPr>
            <p:ph idx="1"/>
          </p:nvPr>
        </p:nvPicPr>
        <p:blipFill rotWithShape="1">
          <a:blip r:embed="rId3"/>
          <a:srcRect l="56752" t="40830" r="28953" b="37494"/>
          <a:stretch/>
        </p:blipFill>
        <p:spPr>
          <a:xfrm>
            <a:off x="603229" y="857452"/>
            <a:ext cx="6402214" cy="5137841"/>
          </a:xfrm>
          <a:prstGeom prst="rect">
            <a:avLst/>
          </a:prstGeom>
        </p:spPr>
      </p:pic>
      <p:grpSp>
        <p:nvGrpSpPr>
          <p:cNvPr id="52" name="Top left">
            <a:extLst>
              <a:ext uri="{FF2B5EF4-FFF2-40B4-BE49-F238E27FC236}">
                <a16:creationId xmlns:a16="http://schemas.microsoft.com/office/drawing/2014/main" id="{3530084A-AE46-40C3-AEC2-05AE51DBE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53" name="Freeform: Shape 52">
              <a:extLst>
                <a:ext uri="{FF2B5EF4-FFF2-40B4-BE49-F238E27FC236}">
                  <a16:creationId xmlns:a16="http://schemas.microsoft.com/office/drawing/2014/main" id="{2EB1988D-D0C1-4769-952F-AFED38C2C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4" name="Freeform: Shape 53">
              <a:extLst>
                <a:ext uri="{FF2B5EF4-FFF2-40B4-BE49-F238E27FC236}">
                  <a16:creationId xmlns:a16="http://schemas.microsoft.com/office/drawing/2014/main" id="{C51D1B66-2529-4A19-8440-105458F1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55" name="Freeform: Shape 54">
              <a:extLst>
                <a:ext uri="{FF2B5EF4-FFF2-40B4-BE49-F238E27FC236}">
                  <a16:creationId xmlns:a16="http://schemas.microsoft.com/office/drawing/2014/main" id="{9754BAC8-DD8C-4971-9849-97F66DDEE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56" name="Freeform: Shape 55">
              <a:extLst>
                <a:ext uri="{FF2B5EF4-FFF2-40B4-BE49-F238E27FC236}">
                  <a16:creationId xmlns:a16="http://schemas.microsoft.com/office/drawing/2014/main" id="{551C64B0-B7BA-43EF-8165-A989D1EE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57" name="Freeform: Shape 56">
              <a:extLst>
                <a:ext uri="{FF2B5EF4-FFF2-40B4-BE49-F238E27FC236}">
                  <a16:creationId xmlns:a16="http://schemas.microsoft.com/office/drawing/2014/main" id="{83A9894D-475B-4629-9643-CEB6BEEF5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58" name="Freeform: Shape 57">
              <a:extLst>
                <a:ext uri="{FF2B5EF4-FFF2-40B4-BE49-F238E27FC236}">
                  <a16:creationId xmlns:a16="http://schemas.microsoft.com/office/drawing/2014/main" id="{0E5E81DE-AC91-47A7-BCB7-F0C46AE19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59" name="Freeform: Shape 58">
              <a:extLst>
                <a:ext uri="{FF2B5EF4-FFF2-40B4-BE49-F238E27FC236}">
                  <a16:creationId xmlns:a16="http://schemas.microsoft.com/office/drawing/2014/main" id="{182FC6CF-DCC9-469A-B15F-405E32C5B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60" name="Freeform: Shape 59">
              <a:extLst>
                <a:ext uri="{FF2B5EF4-FFF2-40B4-BE49-F238E27FC236}">
                  <a16:creationId xmlns:a16="http://schemas.microsoft.com/office/drawing/2014/main" id="{1F1624A4-F120-495F-BCDC-908EAC4C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62" name="Cross">
            <a:extLst>
              <a:ext uri="{FF2B5EF4-FFF2-40B4-BE49-F238E27FC236}">
                <a16:creationId xmlns:a16="http://schemas.microsoft.com/office/drawing/2014/main" id="{7486C3FB-E613-42EE-BB94-C836C35091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63" name="Straight Connector 62">
              <a:extLst>
                <a:ext uri="{FF2B5EF4-FFF2-40B4-BE49-F238E27FC236}">
                  <a16:creationId xmlns:a16="http://schemas.microsoft.com/office/drawing/2014/main" id="{2A4D2DB4-ADC6-454F-88D2-920131F2B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DC9C2CC8-1779-42F6-95C3-C68E027166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9096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p:txBody>
          <a:bodyPr>
            <a:normAutofit fontScale="92500" lnSpcReduction="20000"/>
          </a:bodyPr>
          <a:lstStyle/>
          <a:p>
            <a:r>
              <a:rPr lang="en-US" b="1" dirty="0">
                <a:highlight>
                  <a:srgbClr val="FFFF00"/>
                </a:highlight>
              </a:rPr>
              <a:t>110.1.1Consultation and Notification.</a:t>
            </a:r>
          </a:p>
          <a:p>
            <a:pPr lvl="1"/>
            <a:r>
              <a:rPr lang="en-US" dirty="0">
                <a:highlight>
                  <a:srgbClr val="FFFF00"/>
                </a:highlight>
              </a:rPr>
              <a:t>Prior to approval of emergency supplemental hardware, the building code official shall consult with the local fire code official or state fire code official if no local fire code official exists, and head of the local law enforcement agency.  The local fire code official, the state fire code official, and the local fire, EMS and law enforcement first responders shall be notified of such approval, after approval of such emergency supplemental hardware by the building code official.</a:t>
            </a:r>
          </a:p>
          <a:p>
            <a:endParaRPr lang="en-US" b="1" dirty="0"/>
          </a:p>
          <a:p>
            <a:pPr lvl="1"/>
            <a:r>
              <a:rPr lang="en-US" b="1" dirty="0">
                <a:highlight>
                  <a:srgbClr val="FFFF00"/>
                </a:highlight>
              </a:rPr>
              <a:t>EMERGENCY SUPPLEMENTAL HARDWARE</a:t>
            </a:r>
            <a:r>
              <a:rPr lang="en-US" dirty="0">
                <a:highlight>
                  <a:srgbClr val="FFFF00"/>
                </a:highlight>
              </a:rPr>
              <a:t>.</a:t>
            </a:r>
          </a:p>
          <a:p>
            <a:pPr lvl="2"/>
            <a:r>
              <a:rPr lang="en-US" dirty="0">
                <a:highlight>
                  <a:srgbClr val="FFFF00"/>
                </a:highlight>
              </a:rPr>
              <a:t>Any approved hardware used only for emergency events or drills to keep intruders from entering the room during an active shooter or hostile threat event or drill.</a:t>
            </a:r>
          </a:p>
        </p:txBody>
      </p:sp>
    </p:spTree>
    <p:extLst>
      <p:ext uri="{BB962C8B-B14F-4D97-AF65-F5344CB8AC3E}">
        <p14:creationId xmlns:p14="http://schemas.microsoft.com/office/powerpoint/2010/main" val="14492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pPr marL="0" indent="0">
              <a:buNone/>
            </a:pPr>
            <a:r>
              <a:rPr lang="en-US" sz="4400" b="1" dirty="0"/>
              <a:t>2018 Uniform Statewide Building Code</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29195" y="1377179"/>
            <a:ext cx="10515600" cy="4351338"/>
          </a:xfrm>
        </p:spPr>
        <p:txBody>
          <a:bodyPr>
            <a:noAutofit/>
          </a:bodyPr>
          <a:lstStyle/>
          <a:p>
            <a:pPr marL="0" indent="0">
              <a:buNone/>
            </a:pPr>
            <a:r>
              <a:rPr lang="en-US" sz="2000" b="1" dirty="0"/>
              <a:t>1010.1.4.4 Locking arrangements in educational occupancies. </a:t>
            </a:r>
            <a:r>
              <a:rPr lang="en-US" sz="2000" dirty="0"/>
              <a:t>In Group E occupancies, except Group E day care facilities, and Group B educational occupancies, exit access doors from classrooms, offices and other occupied rooms</a:t>
            </a:r>
            <a:r>
              <a:rPr lang="en-US" sz="2000" dirty="0">
                <a:highlight>
                  <a:srgbClr val="FFFF00"/>
                </a:highlight>
              </a:rPr>
              <a:t>, except for exit doors and doors across corridors</a:t>
            </a:r>
            <a:r>
              <a:rPr lang="en-US" sz="2000" dirty="0"/>
              <a:t>, shall be permitted to be provided emergency supplemental hardware where all of the following conditions are met:</a:t>
            </a:r>
          </a:p>
          <a:p>
            <a:pPr marL="457200" indent="-457200">
              <a:buFont typeface="+mj-lt"/>
              <a:buAutoNum type="arabicPeriod"/>
            </a:pPr>
            <a:r>
              <a:rPr lang="en-US" sz="2000" dirty="0">
                <a:highlight>
                  <a:srgbClr val="FFFF00"/>
                </a:highlight>
              </a:rPr>
              <a:t>The door shall be capable of being opened ​​​from outside the room with a key, proprietary device provided by the manufacturer, or other approved means.</a:t>
            </a:r>
          </a:p>
          <a:p>
            <a:pPr marL="457200" indent="-457200">
              <a:buFont typeface="+mj-lt"/>
              <a:buAutoNum type="arabicPeriod"/>
            </a:pPr>
            <a:r>
              <a:rPr lang="en-US" sz="2000" dirty="0">
                <a:highlight>
                  <a:srgbClr val="FFFF00"/>
                </a:highlight>
              </a:rPr>
              <a:t>The door shall be openable from within the room in accordance with Section 1010.1.9, except emergency supplemental hardware is not required to comply with Chapter 11.</a:t>
            </a:r>
          </a:p>
          <a:p>
            <a:pPr marL="0" indent="0">
              <a:buNone/>
            </a:pPr>
            <a:r>
              <a:rPr lang="en-US" sz="2000" dirty="0">
                <a:highlight>
                  <a:srgbClr val="FFFF00"/>
                </a:highlight>
              </a:rPr>
              <a:t>NOTE: School officials should consult with their legal counsel regarding provisions of the Americans with Disabilities Act and any other applicable requirements.</a:t>
            </a:r>
          </a:p>
        </p:txBody>
      </p:sp>
    </p:spTree>
    <p:extLst>
      <p:ext uri="{BB962C8B-B14F-4D97-AF65-F5344CB8AC3E}">
        <p14:creationId xmlns:p14="http://schemas.microsoft.com/office/powerpoint/2010/main" val="3705803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457200" indent="-457200">
              <a:buFont typeface="+mj-lt"/>
              <a:buAutoNum type="arabicPeriod" startAt="3"/>
            </a:pPr>
            <a:r>
              <a:rPr lang="en-US" sz="2000" dirty="0">
                <a:highlight>
                  <a:srgbClr val="FFFF00"/>
                </a:highlight>
              </a:rPr>
              <a:t>Installation of emergency supplemental hardware on fire door assemblies must comply with Section 716.2. Modifications shall not be made to listed panic hardware, fire door hardware or door closers.</a:t>
            </a:r>
          </a:p>
          <a:p>
            <a:pPr marL="457200" indent="-457200">
              <a:buFont typeface="+mj-lt"/>
              <a:buAutoNum type="arabicPeriod" startAt="3"/>
            </a:pPr>
            <a:r>
              <a:rPr lang="en-US" sz="2000" dirty="0">
                <a:highlight>
                  <a:srgbClr val="FFFF00"/>
                </a:highlight>
              </a:rPr>
              <a:t>The emergency supplemental hardware shall not be capable of being used on other doors not intended to be used and shall at least one component that requires modification to, or is permanently affixed to, the surrounding wall, floor, door  and/or frame assembly construction for it to properly function.</a:t>
            </a:r>
          </a:p>
          <a:p>
            <a:pPr marL="457200" indent="-457200">
              <a:buFont typeface="+mj-lt"/>
              <a:buAutoNum type="arabicPeriod" startAt="3"/>
            </a:pPr>
            <a:r>
              <a:rPr lang="en-US" sz="2000" dirty="0">
                <a:highlight>
                  <a:srgbClr val="FFFF00"/>
                </a:highlight>
              </a:rPr>
              <a:t>Employees shall engage in lockdown training procedures on how to deploy and remove the emergency supplemental hardware and its use shall be incorporated in the approved lockdown plan complying with the SFPC.</a:t>
            </a:r>
          </a:p>
          <a:p>
            <a:pPr marL="457200" indent="-457200">
              <a:buFont typeface="+mj-lt"/>
              <a:buAutoNum type="arabicPeriod" startAt="3"/>
            </a:pPr>
            <a:r>
              <a:rPr lang="en-US" sz="2000" dirty="0">
                <a:highlight>
                  <a:srgbClr val="FFFF00"/>
                </a:highlight>
              </a:rPr>
              <a:t>The emergency supplemental hardware and its components shall be maintained in accordance with the SFPC.</a:t>
            </a:r>
          </a:p>
        </p:txBody>
      </p:sp>
    </p:spTree>
    <p:extLst>
      <p:ext uri="{BB962C8B-B14F-4D97-AF65-F5344CB8AC3E}">
        <p14:creationId xmlns:p14="http://schemas.microsoft.com/office/powerpoint/2010/main" val="164218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457200" indent="-457200">
              <a:buFont typeface="+mj-lt"/>
              <a:buAutoNum type="arabicPeriod" startAt="7"/>
            </a:pPr>
            <a:r>
              <a:rPr lang="en-US" sz="2000" dirty="0">
                <a:highlight>
                  <a:srgbClr val="FFFF00"/>
                </a:highlight>
              </a:rPr>
              <a:t>Approved emergency supplemental hardware shall be of consistent type throughout a building.</a:t>
            </a:r>
          </a:p>
          <a:p>
            <a:pPr marL="0" indent="0">
              <a:buNone/>
            </a:pPr>
            <a:r>
              <a:rPr lang="en-US" sz="2000" dirty="0">
                <a:highlight>
                  <a:srgbClr val="FFFF00"/>
                </a:highlight>
              </a:rPr>
              <a:t>Exception: The building official may approve alternate types of emergency supplemental hardware in accordance with Section 110.1 when a consistent device cannot be installed</a:t>
            </a:r>
            <a:r>
              <a:rPr lang="en-US" sz="2000" dirty="0"/>
              <a:t>.</a:t>
            </a:r>
          </a:p>
        </p:txBody>
      </p:sp>
    </p:spTree>
    <p:extLst>
      <p:ext uri="{BB962C8B-B14F-4D97-AF65-F5344CB8AC3E}">
        <p14:creationId xmlns:p14="http://schemas.microsoft.com/office/powerpoint/2010/main" val="109282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CC298F-972C-41A4-AAD3-620519EAC7CB}"/>
              </a:ext>
            </a:extLst>
          </p:cNvPr>
          <p:cNvPicPr>
            <a:picLocks noChangeAspect="1"/>
          </p:cNvPicPr>
          <p:nvPr/>
        </p:nvPicPr>
        <p:blipFill>
          <a:blip r:embed="rId2"/>
          <a:stretch>
            <a:fillRect/>
          </a:stretch>
        </p:blipFill>
        <p:spPr>
          <a:xfrm>
            <a:off x="2459953" y="241662"/>
            <a:ext cx="6436072" cy="6858000"/>
          </a:xfrm>
          <a:prstGeom prst="rect">
            <a:avLst/>
          </a:prstGeom>
          <a:ln>
            <a:noFill/>
          </a:ln>
          <a:effectLst>
            <a:softEdge rad="112500"/>
          </a:effectLst>
        </p:spPr>
      </p:pic>
      <p:sp>
        <p:nvSpPr>
          <p:cNvPr id="4" name="TextBox 3">
            <a:extLst>
              <a:ext uri="{FF2B5EF4-FFF2-40B4-BE49-F238E27FC236}">
                <a16:creationId xmlns:a16="http://schemas.microsoft.com/office/drawing/2014/main" id="{9B66EB99-76CF-4063-87C8-985ECD677F92}"/>
              </a:ext>
            </a:extLst>
          </p:cNvPr>
          <p:cNvSpPr txBox="1"/>
          <p:nvPr/>
        </p:nvSpPr>
        <p:spPr>
          <a:xfrm>
            <a:off x="9141823" y="1593669"/>
            <a:ext cx="2288177" cy="1754326"/>
          </a:xfrm>
          <a:prstGeom prst="rect">
            <a:avLst/>
          </a:prstGeom>
          <a:noFill/>
        </p:spPr>
        <p:txBody>
          <a:bodyPr wrap="square">
            <a:spAutoFit/>
          </a:bodyPr>
          <a:lstStyle/>
          <a:p>
            <a:pPr algn="ctr"/>
            <a:r>
              <a:rPr lang="en-US" sz="3600" dirty="0"/>
              <a:t>Retail Price $59.95</a:t>
            </a:r>
          </a:p>
        </p:txBody>
      </p:sp>
    </p:spTree>
    <p:extLst>
      <p:ext uri="{BB962C8B-B14F-4D97-AF65-F5344CB8AC3E}">
        <p14:creationId xmlns:p14="http://schemas.microsoft.com/office/powerpoint/2010/main" val="278173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94509" y="1690688"/>
            <a:ext cx="10515600" cy="4351338"/>
          </a:xfrm>
        </p:spPr>
        <p:txBody>
          <a:bodyPr>
            <a:noAutofit/>
          </a:bodyPr>
          <a:lstStyle/>
          <a:p>
            <a:pPr marL="0" indent="0">
              <a:buNone/>
            </a:pPr>
            <a:r>
              <a:rPr lang="en-US" sz="2000" b="1" dirty="0"/>
              <a:t>1010.1.4.4.1Remote operation of locks.  </a:t>
            </a:r>
            <a:r>
              <a:rPr lang="en-US" sz="2000" dirty="0"/>
              <a:t>Remote operation of locks complying with Section 1010.1.4.4 shall be permitted.</a:t>
            </a:r>
          </a:p>
          <a:p>
            <a:pPr marL="0" indent="0">
              <a:buNone/>
            </a:pPr>
            <a:r>
              <a:rPr lang="en-US" sz="2000" b="1" dirty="0"/>
              <a:t>1010.1.9  Door Operations. </a:t>
            </a:r>
            <a:r>
              <a:rPr lang="en-US" sz="2000" dirty="0"/>
              <a:t>Except as specifically permitted by this section, egress doors shall be readily openable from the egress side without the use of a key or special knowledge or effort.</a:t>
            </a:r>
          </a:p>
          <a:p>
            <a:pPr marL="0" indent="0">
              <a:buNone/>
            </a:pPr>
            <a:r>
              <a:rPr lang="en-US" sz="2000" dirty="0"/>
              <a:t>	</a:t>
            </a:r>
            <a:r>
              <a:rPr lang="en-US" sz="2000" dirty="0">
                <a:highlight>
                  <a:srgbClr val="FFFF00"/>
                </a:highlight>
              </a:rPr>
              <a:t>Exception: Emergency supplemental hardware provided in accordance with 	Section 1010.1.4.4.</a:t>
            </a:r>
          </a:p>
          <a:p>
            <a:pPr marL="0" indent="0">
              <a:buNone/>
            </a:pPr>
            <a:r>
              <a:rPr lang="en-US" sz="2000" b="1" dirty="0"/>
              <a:t>1010.1.9.1Hardware.  </a:t>
            </a:r>
            <a:r>
              <a:rPr lang="en-US" sz="2000" dirty="0"/>
              <a:t>Door handles, pulls, latches, locks and other operating devices on doors required to be accessible by Chapter 11 shall not require tight grasping, tight pinching or twisting of the wrist to operate.</a:t>
            </a:r>
          </a:p>
          <a:p>
            <a:pPr marL="0" indent="0">
              <a:buNone/>
            </a:pPr>
            <a:r>
              <a:rPr lang="en-US" sz="2000" dirty="0"/>
              <a:t>	</a:t>
            </a:r>
            <a:r>
              <a:rPr lang="en-US" sz="2000" dirty="0">
                <a:highlight>
                  <a:srgbClr val="FFFF00"/>
                </a:highlight>
              </a:rPr>
              <a:t>Exception:  Emergency supplemental hardware provided in accordance with 	Section 1010.1.4.4.</a:t>
            </a:r>
          </a:p>
          <a:p>
            <a:pPr marL="0" indent="0">
              <a:buNone/>
            </a:pPr>
            <a:endParaRPr lang="en-US" sz="2000" dirty="0"/>
          </a:p>
        </p:txBody>
      </p:sp>
    </p:spTree>
    <p:extLst>
      <p:ext uri="{BB962C8B-B14F-4D97-AF65-F5344CB8AC3E}">
        <p14:creationId xmlns:p14="http://schemas.microsoft.com/office/powerpoint/2010/main" val="22608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b="1" dirty="0"/>
              <a:t>1010.1.9.2  Hardware height.  </a:t>
            </a:r>
            <a:r>
              <a:rPr lang="en-US" sz="2000" dirty="0"/>
              <a:t>Door handles, pulls, latches, locks and other operating devices shall be installed 34 inches (864 mm) minimum and 48 inches (1219 mm) maximum above the finished floor. </a:t>
            </a:r>
            <a:r>
              <a:rPr lang="en-US" sz="2000" dirty="0">
                <a:highlight>
                  <a:srgbClr val="FFFF00"/>
                </a:highlight>
              </a:rPr>
              <a:t>Emergency supplemental hardware provided in accordance with Section 1010.1.4.4,shall be installed 48 inches (1219 mm) maximum above the finished floor.  </a:t>
            </a:r>
            <a:r>
              <a:rPr lang="en-US" sz="2000" dirty="0"/>
              <a:t>Locks used only for security purposes and not used for normal operation are permitted at any height.</a:t>
            </a:r>
          </a:p>
          <a:p>
            <a:pPr marL="0" indent="0">
              <a:buNone/>
            </a:pPr>
            <a:r>
              <a:rPr lang="en-US" sz="2000" dirty="0"/>
              <a:t>	Exception: Access doors or gates in barrier walls and fences protecting pools, 	spas and hot tubs shall be permitted to have operable parts of the latch release 	on self-latching devices at 54 inches (1370 mm) maximum above the finished 	floor or ground, provided that the self-latching devices are not also self-locking 	devices operated by means of a key, electronic opener or integral combination 	lock.</a:t>
            </a:r>
          </a:p>
        </p:txBody>
      </p:sp>
    </p:spTree>
    <p:extLst>
      <p:ext uri="{BB962C8B-B14F-4D97-AF65-F5344CB8AC3E}">
        <p14:creationId xmlns:p14="http://schemas.microsoft.com/office/powerpoint/2010/main" val="209419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1A7D-FCC1-4214-BD13-67B0250DD4D0}"/>
              </a:ext>
            </a:extLst>
          </p:cNvPr>
          <p:cNvSpPr>
            <a:spLocks noGrp="1"/>
          </p:cNvSpPr>
          <p:nvPr>
            <p:ph type="title"/>
          </p:nvPr>
        </p:nvSpPr>
        <p:spPr/>
        <p:txBody>
          <a:bodyPr/>
          <a:lstStyle/>
          <a:p>
            <a:r>
              <a:rPr lang="en-US" dirty="0"/>
              <a:t>Code Change Process</a:t>
            </a:r>
          </a:p>
        </p:txBody>
      </p:sp>
      <p:pic>
        <p:nvPicPr>
          <p:cNvPr id="7" name="Content Placeholder 6">
            <a:extLst>
              <a:ext uri="{FF2B5EF4-FFF2-40B4-BE49-F238E27FC236}">
                <a16:creationId xmlns:a16="http://schemas.microsoft.com/office/drawing/2014/main" id="{0CB5781C-2A8B-4A49-A4ED-D93FEA28DE3C}"/>
              </a:ext>
            </a:extLst>
          </p:cNvPr>
          <p:cNvPicPr>
            <a:picLocks noGrp="1" noChangeAspect="1"/>
          </p:cNvPicPr>
          <p:nvPr>
            <p:ph idx="1"/>
          </p:nvPr>
        </p:nvPicPr>
        <p:blipFill rotWithShape="1">
          <a:blip r:embed="rId2"/>
          <a:srcRect l="5377" t="15177" r="6080"/>
          <a:stretch/>
        </p:blipFill>
        <p:spPr>
          <a:xfrm>
            <a:off x="1590674" y="1438275"/>
            <a:ext cx="8275347" cy="4252913"/>
          </a:xfrm>
        </p:spPr>
      </p:pic>
      <p:sp>
        <p:nvSpPr>
          <p:cNvPr id="5" name="TextBox 4">
            <a:extLst>
              <a:ext uri="{FF2B5EF4-FFF2-40B4-BE49-F238E27FC236}">
                <a16:creationId xmlns:a16="http://schemas.microsoft.com/office/drawing/2014/main" id="{A00FA10B-EF6A-4360-822F-125848497357}"/>
              </a:ext>
            </a:extLst>
          </p:cNvPr>
          <p:cNvSpPr txBox="1"/>
          <p:nvPr/>
        </p:nvSpPr>
        <p:spPr>
          <a:xfrm>
            <a:off x="5597371" y="5807631"/>
            <a:ext cx="6098958" cy="369332"/>
          </a:xfrm>
          <a:prstGeom prst="rect">
            <a:avLst/>
          </a:prstGeom>
          <a:noFill/>
        </p:spPr>
        <p:txBody>
          <a:bodyPr wrap="square">
            <a:spAutoFit/>
          </a:bodyPr>
          <a:lstStyle/>
          <a:p>
            <a:r>
              <a:rPr lang="en-US" dirty="0">
                <a:hlinkClick r:id="rId3"/>
              </a:rPr>
              <a:t>2018 Code Development Cycle | DHCD (virginia.gov)</a:t>
            </a:r>
            <a:endParaRPr lang="en-US" dirty="0"/>
          </a:p>
        </p:txBody>
      </p:sp>
    </p:spTree>
    <p:extLst>
      <p:ext uri="{BB962C8B-B14F-4D97-AF65-F5344CB8AC3E}">
        <p14:creationId xmlns:p14="http://schemas.microsoft.com/office/powerpoint/2010/main" val="365597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kumimoji="0" lang="en-US" sz="4400" b="1" i="0" u="none" strike="noStrike" kern="1200" cap="none" spc="0" normalizeH="0" baseline="0" noProof="0" dirty="0">
                <a:ln>
                  <a:noFill/>
                </a:ln>
                <a:solidFill>
                  <a:srgbClr val="201449"/>
                </a:solidFill>
                <a:effectLst/>
                <a:uLnTx/>
                <a:uFillTx/>
                <a:latin typeface="Posterama"/>
                <a:ea typeface="+mj-ea"/>
                <a:cs typeface="+mj-cs"/>
              </a:rPr>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b="1" dirty="0"/>
              <a:t>1010.1.9.4Locks and latches.  </a:t>
            </a:r>
            <a:r>
              <a:rPr lang="en-US" sz="2000" dirty="0"/>
              <a:t>Locks and latches shall be permitted to prevent operation of doors where any of the following exist:</a:t>
            </a:r>
          </a:p>
          <a:p>
            <a:pPr marL="0" indent="0">
              <a:buNone/>
            </a:pPr>
            <a:r>
              <a:rPr lang="en-US" sz="2000" dirty="0"/>
              <a:t>1. Places of detention or restraint.</a:t>
            </a:r>
          </a:p>
          <a:p>
            <a:pPr marL="0" indent="0">
              <a:buNone/>
            </a:pPr>
            <a:r>
              <a:rPr lang="en-US" sz="2000" dirty="0"/>
              <a:t>2. In buildings in occupancy Group A having an occupant load of 300 or less, Groups B, F, M and S, and in places of religious worship, the main door or doors are permitted to be equipped with key-operated locking devices from the egress side provided:</a:t>
            </a:r>
          </a:p>
          <a:p>
            <a:pPr marL="0" indent="0">
              <a:buNone/>
            </a:pPr>
            <a:r>
              <a:rPr lang="en-US" sz="2000" dirty="0"/>
              <a:t>	2.1.The locking device is readily distinguishable as locked.</a:t>
            </a:r>
          </a:p>
          <a:p>
            <a:pPr marL="0" indent="0">
              <a:buNone/>
            </a:pPr>
            <a:r>
              <a:rPr lang="en-US" sz="2000" dirty="0"/>
              <a:t>	2.2. A readily visible durable sign is posted on the egress side on or adjacent to 	the door stating: THIS DOOR TO REMAIN UNLOCKED WHEN THIS SPACE IS 	OCCUPIED. The sign shall be in letters 1 inch (25 mm) high on a contrasting 	background.</a:t>
            </a:r>
          </a:p>
          <a:p>
            <a:pPr marL="0" indent="0">
              <a:buNone/>
            </a:pPr>
            <a:r>
              <a:rPr lang="en-US" sz="2000" dirty="0"/>
              <a:t>	2.3.  The use of the key-operated locking device is revocable by the building 	official for due cause.</a:t>
            </a:r>
          </a:p>
        </p:txBody>
      </p:sp>
    </p:spTree>
    <p:extLst>
      <p:ext uri="{BB962C8B-B14F-4D97-AF65-F5344CB8AC3E}">
        <p14:creationId xmlns:p14="http://schemas.microsoft.com/office/powerpoint/2010/main" val="1658331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dirty="0"/>
              <a:t>3.Where egress doors are used in pairs, approved automatic flush bolts shall be permitted to be used, provided that the door leaf having the automatic flush bolts does not have a doorknob or surface-mounted hardware.</a:t>
            </a:r>
          </a:p>
          <a:p>
            <a:pPr marL="0" indent="0">
              <a:buNone/>
            </a:pPr>
            <a:r>
              <a:rPr lang="en-US" sz="2000" dirty="0"/>
              <a:t>4.Doors from individual dwelling or sleeping units of Group R occupancies having an occupant load of 10 or less are permitted to be equipped with a night latch, dead bolt or security chain, provided such devices are openable from the inside without the use of a key or tool.</a:t>
            </a:r>
          </a:p>
          <a:p>
            <a:pPr marL="0" indent="0">
              <a:buNone/>
            </a:pPr>
            <a:r>
              <a:rPr lang="en-US" sz="2000" dirty="0"/>
              <a:t>5.Fire doors after the minimum elevated temperature has disabled the unlatching mechanism in accordance with listed fire door test procedures.</a:t>
            </a:r>
          </a:p>
          <a:p>
            <a:pPr marL="0" indent="0">
              <a:buNone/>
            </a:pPr>
            <a:r>
              <a:rPr lang="en-US" sz="2000" dirty="0"/>
              <a:t>6.Doors serving roofs not intended to be occupied shall be permitted to be locked preventing entry to the building from the roof.</a:t>
            </a:r>
          </a:p>
          <a:p>
            <a:pPr marL="0" indent="0">
              <a:buNone/>
            </a:pPr>
            <a:endParaRPr lang="en-US" sz="2000" dirty="0"/>
          </a:p>
        </p:txBody>
      </p:sp>
    </p:spTree>
    <p:extLst>
      <p:ext uri="{BB962C8B-B14F-4D97-AF65-F5344CB8AC3E}">
        <p14:creationId xmlns:p14="http://schemas.microsoft.com/office/powerpoint/2010/main" val="271516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dirty="0"/>
              <a:t>7.</a:t>
            </a:r>
            <a:r>
              <a:rPr lang="en-US" sz="2000" dirty="0">
                <a:highlight>
                  <a:srgbClr val="FFFF00"/>
                </a:highlight>
              </a:rPr>
              <a:t>Egress doors equipped with emergency supplemental hardware complying with Section 1010.1.4.4, from the egress side provided:</a:t>
            </a:r>
          </a:p>
          <a:p>
            <a:pPr marL="0" indent="0">
              <a:buNone/>
            </a:pPr>
            <a:endParaRPr lang="en-US" sz="2000" dirty="0">
              <a:highlight>
                <a:srgbClr val="FFFF00"/>
              </a:highlight>
            </a:endParaRPr>
          </a:p>
          <a:p>
            <a:pPr marL="0" indent="0">
              <a:buNone/>
            </a:pPr>
            <a:r>
              <a:rPr lang="en-US" sz="2000" dirty="0">
                <a:highlight>
                  <a:srgbClr val="FFFF00"/>
                </a:highlight>
              </a:rPr>
              <a:t>	7.1.  A readily visible durable sign is posted on the egress side on or adjacent to 	the door stating: THIS HARDWARE SHALL BE USED BY AUTHORIZED 	PERSONNEL ONLY. The sign shall be in letters 1 inch (25 mm) high on a 	contrasting background.</a:t>
            </a:r>
          </a:p>
          <a:p>
            <a:pPr marL="0" indent="0">
              <a:buNone/>
            </a:pPr>
            <a:r>
              <a:rPr lang="en-US" sz="2000" dirty="0">
                <a:highlight>
                  <a:srgbClr val="FFFF00"/>
                </a:highlight>
              </a:rPr>
              <a:t>	</a:t>
            </a:r>
          </a:p>
          <a:p>
            <a:pPr marL="0" indent="0">
              <a:buNone/>
            </a:pPr>
            <a:r>
              <a:rPr lang="en-US" sz="2000" dirty="0">
                <a:highlight>
                  <a:srgbClr val="FFFF00"/>
                </a:highlight>
              </a:rPr>
              <a:t>	7.2.The use of the emergency supplemental hardware is revocable by the 	building official or fire official for due cause.</a:t>
            </a:r>
          </a:p>
        </p:txBody>
      </p:sp>
    </p:spTree>
    <p:extLst>
      <p:ext uri="{BB962C8B-B14F-4D97-AF65-F5344CB8AC3E}">
        <p14:creationId xmlns:p14="http://schemas.microsoft.com/office/powerpoint/2010/main" val="96928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a:xfrm>
            <a:off x="655320" y="365125"/>
            <a:ext cx="10698480" cy="1325563"/>
          </a:xfrm>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b="1" dirty="0"/>
              <a:t>1010.1.9.5  Bolt locks</a:t>
            </a:r>
            <a:r>
              <a:rPr lang="en-US" sz="2000" dirty="0"/>
              <a:t>. Manually operated flush bolts or surface bolts are not permitted.</a:t>
            </a:r>
          </a:p>
          <a:p>
            <a:pPr marL="0" indent="0">
              <a:buNone/>
            </a:pPr>
            <a:r>
              <a:rPr lang="en-US" sz="2000" dirty="0"/>
              <a:t>Exceptions:</a:t>
            </a:r>
          </a:p>
          <a:p>
            <a:pPr marL="0" indent="0">
              <a:buNone/>
            </a:pPr>
            <a:r>
              <a:rPr lang="en-US" sz="2000" dirty="0"/>
              <a:t>	1.On doors not required for egress in individual dwelling units or sleeping units.</a:t>
            </a:r>
          </a:p>
          <a:p>
            <a:pPr marL="0" indent="0">
              <a:buNone/>
            </a:pPr>
            <a:endParaRPr lang="en-US" sz="2000" dirty="0"/>
          </a:p>
          <a:p>
            <a:pPr marL="0" indent="0">
              <a:buNone/>
            </a:pPr>
            <a:r>
              <a:rPr lang="en-US" sz="2000" dirty="0"/>
              <a:t>	2.Where a pair of doors serves a storage or equipment room, manually operated 	edge- or surface-mounted bolts are permitted on the inactive leaf.</a:t>
            </a:r>
          </a:p>
          <a:p>
            <a:pPr marL="0" indent="0">
              <a:buNone/>
            </a:pPr>
            <a:endParaRPr lang="en-US" sz="2000" dirty="0"/>
          </a:p>
          <a:p>
            <a:pPr marL="0" indent="0">
              <a:buNone/>
            </a:pPr>
            <a:r>
              <a:rPr lang="en-US" sz="2000" dirty="0"/>
              <a:t>	3.Where a pair of doors serves an occupant load of less than 50 persons in a 	Group B, F or S occupancy, manually operated edge- or surface-mounted bolts 	are permitted on the inactive leaf. The inactive leaf shall not contain doorknobs, 	panic bars or similar operating hardware.</a:t>
            </a:r>
          </a:p>
          <a:p>
            <a:pPr marL="0" indent="0">
              <a:buNone/>
            </a:pPr>
            <a:endParaRPr lang="en-US" sz="2000" dirty="0"/>
          </a:p>
        </p:txBody>
      </p:sp>
    </p:spTree>
    <p:extLst>
      <p:ext uri="{BB962C8B-B14F-4D97-AF65-F5344CB8AC3E}">
        <p14:creationId xmlns:p14="http://schemas.microsoft.com/office/powerpoint/2010/main" val="337643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dirty="0"/>
              <a:t>4. Where a pair of doors serves a Group B, F or S occupancy, manually operated edge- or surface-mounted bolts are permitted on the inactive leaf provided that such inactive leaf is not needed to meet egress capacity requirements and the building is equipped throughout with an automatic sprinkler system in accordance with Section 903.3.1.1. The inactive leaf shall not contain doorknobs, panic bars or similar operating hardware.</a:t>
            </a:r>
          </a:p>
          <a:p>
            <a:pPr marL="0" indent="0">
              <a:buNone/>
            </a:pPr>
            <a:endParaRPr lang="en-US" sz="2000" dirty="0"/>
          </a:p>
          <a:p>
            <a:pPr marL="0" indent="0">
              <a:buNone/>
            </a:pPr>
            <a:r>
              <a:rPr lang="en-US" sz="2000" dirty="0"/>
              <a:t>5.Where a pair of doors serves patient care rooms in Group I-2 occupancies, self-latching edge- or surface-mounted bolts are permitted on the inactive leaf provided that the inactive leaf is not needed to meet egress capacity requirements and the inactive leaf shall not contain doorknobs, panic bars or similar operating hardware.</a:t>
            </a:r>
          </a:p>
          <a:p>
            <a:pPr marL="0" indent="0">
              <a:buNone/>
            </a:pPr>
            <a:endParaRPr lang="en-US" sz="2000" dirty="0"/>
          </a:p>
          <a:p>
            <a:pPr marL="0" indent="0">
              <a:buNone/>
            </a:pPr>
            <a:r>
              <a:rPr lang="en-US" sz="2000" dirty="0">
                <a:highlight>
                  <a:srgbClr val="FFFF00"/>
                </a:highlight>
              </a:rPr>
              <a:t>6.Emergency supplemental hardware provided in accordance with Section 1010.1.4.4.</a:t>
            </a:r>
          </a:p>
        </p:txBody>
      </p:sp>
    </p:spTree>
    <p:extLst>
      <p:ext uri="{BB962C8B-B14F-4D97-AF65-F5344CB8AC3E}">
        <p14:creationId xmlns:p14="http://schemas.microsoft.com/office/powerpoint/2010/main" val="2554145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b="1" dirty="0"/>
              <a:t>1010.1.9.6 Unlatching.  </a:t>
            </a:r>
            <a:r>
              <a:rPr lang="en-US" sz="2000" dirty="0"/>
              <a:t>The unlatching of any door or leaf shall not require more than one operation.</a:t>
            </a:r>
          </a:p>
          <a:p>
            <a:pPr marL="0" indent="0">
              <a:buNone/>
            </a:pPr>
            <a:r>
              <a:rPr lang="en-US" sz="2000" dirty="0"/>
              <a:t>	Exceptions:</a:t>
            </a:r>
          </a:p>
          <a:p>
            <a:pPr marL="0" indent="0">
              <a:buNone/>
            </a:pPr>
            <a:r>
              <a:rPr lang="en-US" sz="2000" dirty="0"/>
              <a:t>	1. Places of detention or restraint.</a:t>
            </a:r>
          </a:p>
          <a:p>
            <a:pPr marL="0" indent="0">
              <a:buNone/>
            </a:pPr>
            <a:r>
              <a:rPr lang="en-US" sz="2000" dirty="0"/>
              <a:t>	2.  Where manually operated bolt locks are permitted by Section 1010.1.9.5.</a:t>
            </a:r>
          </a:p>
          <a:p>
            <a:pPr marL="0" indent="0">
              <a:buNone/>
            </a:pPr>
            <a:r>
              <a:rPr lang="en-US" sz="2000" dirty="0"/>
              <a:t>	3.  Doors with automatic flush bolts as permitted by Section 1010.1.9.4, Item 3.</a:t>
            </a:r>
          </a:p>
          <a:p>
            <a:pPr marL="0" indent="0">
              <a:buNone/>
            </a:pPr>
            <a:r>
              <a:rPr lang="en-US" sz="2000" dirty="0"/>
              <a:t>	4.  Doors from individual dwelling units and sleeping units of Group R 	occupancies as permitted by Section 1010.1.9.4, Item 4.</a:t>
            </a:r>
          </a:p>
          <a:p>
            <a:pPr marL="0" indent="0">
              <a:buNone/>
            </a:pPr>
            <a:r>
              <a:rPr lang="en-US" sz="2000" dirty="0">
                <a:highlight>
                  <a:srgbClr val="FFFF00"/>
                </a:highlight>
              </a:rPr>
              <a:t>	5.  One additional operation shall be permitted for release of emergency 	supplemental hardware provided in accordance with Section 1010.1.4.4.</a:t>
            </a:r>
          </a:p>
        </p:txBody>
      </p:sp>
    </p:spTree>
    <p:extLst>
      <p:ext uri="{BB962C8B-B14F-4D97-AF65-F5344CB8AC3E}">
        <p14:creationId xmlns:p14="http://schemas.microsoft.com/office/powerpoint/2010/main" val="275013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a:xfrm>
            <a:off x="1005840" y="200533"/>
            <a:ext cx="10515600" cy="1325563"/>
          </a:xfrm>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70560" y="1253331"/>
            <a:ext cx="10515600" cy="4351338"/>
          </a:xfrm>
        </p:spPr>
        <p:txBody>
          <a:bodyPr>
            <a:noAutofit/>
          </a:bodyPr>
          <a:lstStyle/>
          <a:p>
            <a:pPr marL="0" indent="0">
              <a:buNone/>
            </a:pPr>
            <a:r>
              <a:rPr lang="en-US" sz="2000" b="1" dirty="0"/>
              <a:t>1010.1.9.8Delayed egress.  </a:t>
            </a:r>
            <a:r>
              <a:rPr lang="en-US" sz="2000" dirty="0"/>
              <a:t>Delayed egress locking systems shall be permitted to be installed on doors serving the following occupancies in buildings that are equipped throughout with an automatic sprinkler system in accordance with Section 903.3.1.1 or an approved automatic smoke or heat detection system installed in accordance with Section 907.</a:t>
            </a:r>
          </a:p>
          <a:p>
            <a:pPr marL="0" indent="0">
              <a:buNone/>
            </a:pPr>
            <a:r>
              <a:rPr lang="en-US" sz="2000" dirty="0"/>
              <a:t>1.  Group B, F, I, M, R, S and U occupancies.</a:t>
            </a:r>
          </a:p>
          <a:p>
            <a:pPr marL="0" indent="0">
              <a:buNone/>
            </a:pPr>
            <a:r>
              <a:rPr lang="en-US" sz="2000" dirty="0"/>
              <a:t>2.  Group E classrooms with an occupant load of less than 50.</a:t>
            </a:r>
          </a:p>
          <a:p>
            <a:pPr marL="0" indent="0">
              <a:buNone/>
            </a:pPr>
            <a:r>
              <a:rPr lang="en-US" sz="2000" dirty="0"/>
              <a:t>Exceptions:</a:t>
            </a:r>
          </a:p>
          <a:p>
            <a:pPr marL="0" indent="0">
              <a:buNone/>
            </a:pPr>
            <a:r>
              <a:rPr lang="en-US" sz="2000" dirty="0"/>
              <a:t>	1. Delayed egress locking systems shall be permitted to be installed on exit or 	exit access doors, other than the main exit or exit access door, serving a 	courtroom in buildings equipped throughout with an automatic sprinkler system 	in accordance with Section 903.3.1.1.</a:t>
            </a:r>
          </a:p>
          <a:p>
            <a:pPr marL="0" indent="0">
              <a:buNone/>
            </a:pPr>
            <a:r>
              <a:rPr lang="en-US" sz="2000" dirty="0">
                <a:highlight>
                  <a:srgbClr val="FFFF00"/>
                </a:highlight>
              </a:rPr>
              <a:t>	2. Emergency supplemental hardware shall not be considered a delayed egress 	locking system.</a:t>
            </a:r>
          </a:p>
        </p:txBody>
      </p:sp>
    </p:spTree>
    <p:extLst>
      <p:ext uri="{BB962C8B-B14F-4D97-AF65-F5344CB8AC3E}">
        <p14:creationId xmlns:p14="http://schemas.microsoft.com/office/powerpoint/2010/main" val="5319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sz="4400" b="1" dirty="0"/>
              <a:t>2018 Uniform Statewide Building Code</a:t>
            </a:r>
            <a:endParaRPr lang="en-US" dirty="0"/>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2000" b="1" dirty="0">
                <a:highlight>
                  <a:srgbClr val="FFFF00"/>
                </a:highlight>
              </a:rPr>
              <a:t>1103.2.15  Emergency supplemental hardware..</a:t>
            </a:r>
          </a:p>
          <a:p>
            <a:pPr marL="0" indent="0">
              <a:buNone/>
            </a:pPr>
            <a:r>
              <a:rPr lang="en-US" sz="2000" dirty="0">
                <a:highlight>
                  <a:srgbClr val="FFFF00"/>
                </a:highlight>
              </a:rPr>
              <a:t>In Group E occupancies, except Group E day care facilities, and Group B educational occupancies, when emergency supplemental hardware is deployed during an active shooter or hostile threat event and provided in accordance with Section 1010.1.4.4.</a:t>
            </a:r>
          </a:p>
        </p:txBody>
      </p:sp>
    </p:spTree>
    <p:extLst>
      <p:ext uri="{BB962C8B-B14F-4D97-AF65-F5344CB8AC3E}">
        <p14:creationId xmlns:p14="http://schemas.microsoft.com/office/powerpoint/2010/main" val="342489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a:xfrm>
            <a:off x="655320" y="153192"/>
            <a:ext cx="10515600" cy="1325563"/>
          </a:xfrm>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3600" b="1" dirty="0">
                <a:highlight>
                  <a:srgbClr val="FFFF00"/>
                </a:highlight>
              </a:rPr>
              <a:t>2018 Virginia Statewide Prevention Fire Code</a:t>
            </a:r>
          </a:p>
          <a:p>
            <a:pPr marL="0" indent="0">
              <a:buNone/>
            </a:pPr>
            <a:r>
              <a:rPr lang="en-US" sz="2000" b="1" dirty="0">
                <a:highlight>
                  <a:srgbClr val="FFFF00"/>
                </a:highlight>
              </a:rPr>
              <a:t>EMERGENCY SUPPLEMENTAL HARDWARE.</a:t>
            </a:r>
          </a:p>
          <a:p>
            <a:pPr marL="0" indent="0">
              <a:buNone/>
            </a:pPr>
            <a:r>
              <a:rPr lang="en-US" sz="2000" dirty="0">
                <a:highlight>
                  <a:srgbClr val="FFFF00"/>
                </a:highlight>
              </a:rPr>
              <a:t>Any approved hardware used only for emergency events or drills to keep intruders from entering the room during an active shooter or hostile threat event or drill.</a:t>
            </a:r>
          </a:p>
        </p:txBody>
      </p:sp>
    </p:spTree>
    <p:extLst>
      <p:ext uri="{BB962C8B-B14F-4D97-AF65-F5344CB8AC3E}">
        <p14:creationId xmlns:p14="http://schemas.microsoft.com/office/powerpoint/2010/main" val="216955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55320" y="1690688"/>
            <a:ext cx="10515600" cy="4351338"/>
          </a:xfrm>
        </p:spPr>
        <p:txBody>
          <a:bodyPr>
            <a:noAutofit/>
          </a:bodyPr>
          <a:lstStyle/>
          <a:p>
            <a:pPr marL="0" indent="0">
              <a:buNone/>
            </a:pPr>
            <a:r>
              <a:rPr lang="en-US" sz="3600" b="1" dirty="0"/>
              <a:t>2018 Virginia Statewide Prevention Fire Code</a:t>
            </a:r>
          </a:p>
          <a:p>
            <a:pPr marL="0" indent="0">
              <a:buNone/>
            </a:pPr>
            <a:r>
              <a:rPr lang="en-US" sz="2000" b="1" dirty="0"/>
              <a:t>404.2.3  Lockdown plans.  </a:t>
            </a:r>
            <a:r>
              <a:rPr lang="en-US" sz="2000" dirty="0"/>
              <a:t>Lockdown plans shall only be permitted where such plans are approved by the fire code official and are in compliance with Sections 404.2.3.1 and 404.2.3.2.</a:t>
            </a:r>
          </a:p>
          <a:p>
            <a:pPr marL="0" indent="0">
              <a:buNone/>
            </a:pPr>
            <a:r>
              <a:rPr lang="en-US" sz="2000" dirty="0"/>
              <a:t>404.2.3.1Lockdown plan contents.  Lockdown plans shall include the following:</a:t>
            </a:r>
          </a:p>
          <a:p>
            <a:pPr marL="0" indent="0">
              <a:buNone/>
            </a:pPr>
            <a:r>
              <a:rPr lang="en-US" sz="2000" dirty="0"/>
              <a:t>1. Identification of individuals authorized to issue a lockdown order.</a:t>
            </a:r>
          </a:p>
          <a:p>
            <a:pPr marL="0" indent="0">
              <a:buNone/>
            </a:pPr>
            <a:r>
              <a:rPr lang="en-US" sz="2000" dirty="0"/>
              <a:t>2.  Security measures used during normal operations, when the building is occupied, that could adversely affect egress or fire department operations.</a:t>
            </a:r>
          </a:p>
          <a:p>
            <a:pPr marL="0" indent="0">
              <a:buNone/>
            </a:pPr>
            <a:r>
              <a:rPr lang="en-US" sz="2000" dirty="0"/>
              <a:t>3.  A description of identified emergency and security threats addressed by the plan, including specific lockdown procedures to be implemented for each threat condition.</a:t>
            </a:r>
          </a:p>
        </p:txBody>
      </p:sp>
    </p:spTree>
    <p:extLst>
      <p:ext uri="{BB962C8B-B14F-4D97-AF65-F5344CB8AC3E}">
        <p14:creationId xmlns:p14="http://schemas.microsoft.com/office/powerpoint/2010/main" val="340386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1A7D-FCC1-4214-BD13-67B0250DD4D0}"/>
              </a:ext>
            </a:extLst>
          </p:cNvPr>
          <p:cNvSpPr>
            <a:spLocks noGrp="1"/>
          </p:cNvSpPr>
          <p:nvPr>
            <p:ph type="title"/>
          </p:nvPr>
        </p:nvSpPr>
        <p:spPr/>
        <p:txBody>
          <a:bodyPr/>
          <a:lstStyle/>
          <a:p>
            <a:r>
              <a:rPr lang="en-US" dirty="0"/>
              <a:t>Code Change Process</a:t>
            </a:r>
          </a:p>
        </p:txBody>
      </p:sp>
      <p:sp>
        <p:nvSpPr>
          <p:cNvPr id="5" name="TextBox 4">
            <a:extLst>
              <a:ext uri="{FF2B5EF4-FFF2-40B4-BE49-F238E27FC236}">
                <a16:creationId xmlns:a16="http://schemas.microsoft.com/office/drawing/2014/main" id="{A00FA10B-EF6A-4360-822F-125848497357}"/>
              </a:ext>
            </a:extLst>
          </p:cNvPr>
          <p:cNvSpPr txBox="1"/>
          <p:nvPr/>
        </p:nvSpPr>
        <p:spPr>
          <a:xfrm>
            <a:off x="5597371" y="5807631"/>
            <a:ext cx="6098958" cy="369332"/>
          </a:xfrm>
          <a:prstGeom prst="rect">
            <a:avLst/>
          </a:prstGeom>
          <a:noFill/>
        </p:spPr>
        <p:txBody>
          <a:bodyPr wrap="square">
            <a:spAutoFit/>
          </a:bodyPr>
          <a:lstStyle/>
          <a:p>
            <a:r>
              <a:rPr lang="en-US" dirty="0">
                <a:hlinkClick r:id="rId2"/>
              </a:rPr>
              <a:t>2018 Code Development Cycle | DHCD (virginia.gov)</a:t>
            </a:r>
            <a:endParaRPr lang="en-US" dirty="0"/>
          </a:p>
        </p:txBody>
      </p:sp>
      <p:pic>
        <p:nvPicPr>
          <p:cNvPr id="8" name="Content Placeholder 7">
            <a:extLst>
              <a:ext uri="{FF2B5EF4-FFF2-40B4-BE49-F238E27FC236}">
                <a16:creationId xmlns:a16="http://schemas.microsoft.com/office/drawing/2014/main" id="{AE234EE6-4D58-462C-ABF8-18E7DFF1B688}"/>
              </a:ext>
            </a:extLst>
          </p:cNvPr>
          <p:cNvPicPr>
            <a:picLocks noGrp="1" noChangeAspect="1"/>
          </p:cNvPicPr>
          <p:nvPr>
            <p:ph idx="1"/>
          </p:nvPr>
        </p:nvPicPr>
        <p:blipFill rotWithShape="1">
          <a:blip r:embed="rId3"/>
          <a:srcRect l="209" t="10580" r="797"/>
          <a:stretch/>
        </p:blipFill>
        <p:spPr>
          <a:xfrm>
            <a:off x="228600" y="1445182"/>
            <a:ext cx="9002556" cy="4362449"/>
          </a:xfrm>
        </p:spPr>
      </p:pic>
    </p:spTree>
    <p:extLst>
      <p:ext uri="{BB962C8B-B14F-4D97-AF65-F5344CB8AC3E}">
        <p14:creationId xmlns:p14="http://schemas.microsoft.com/office/powerpoint/2010/main" val="795091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dirty="0"/>
              <a:t>4.  Means and methods of initiating a lockdown plan for each threat, including:</a:t>
            </a:r>
          </a:p>
          <a:p>
            <a:pPr marL="0" indent="0">
              <a:buNone/>
            </a:pPr>
            <a:r>
              <a:rPr lang="en-US" sz="2000" dirty="0"/>
              <a:t>	4.1.  The means of notifying occupants of a lockdown event, which shall be 	distinct from the fire alarm signal.</a:t>
            </a:r>
          </a:p>
          <a:p>
            <a:pPr marL="0" indent="0">
              <a:buNone/>
            </a:pPr>
            <a:r>
              <a:rPr lang="en-US" sz="2000" dirty="0"/>
              <a:t>	4.2.  Identification of each door or other access point that will be secured.</a:t>
            </a:r>
          </a:p>
          <a:p>
            <a:pPr marL="0" indent="0">
              <a:buNone/>
            </a:pPr>
            <a:r>
              <a:rPr lang="en-US" sz="2000" dirty="0"/>
              <a:t>	4.3.  A description of the means or methods used to secure doors and other 	access points.</a:t>
            </a:r>
          </a:p>
          <a:p>
            <a:pPr marL="0" indent="0">
              <a:buNone/>
            </a:pPr>
            <a:r>
              <a:rPr lang="en-US" sz="2000" dirty="0"/>
              <a:t>	4.4.  A description of how locking means and methods are in compliance with </a:t>
            </a:r>
            <a:r>
              <a:rPr lang="en-US" sz="2000" dirty="0">
                <a:highlight>
                  <a:srgbClr val="FFFF00"/>
                </a:highlight>
              </a:rPr>
              <a:t>the 	requirements of the VCC</a:t>
            </a:r>
            <a:r>
              <a:rPr lang="en-US" sz="2000" dirty="0"/>
              <a:t> and the applicable provisions of this code for egress 	and accessibility.</a:t>
            </a:r>
          </a:p>
          <a:p>
            <a:pPr marL="0" indent="0">
              <a:buNone/>
            </a:pPr>
            <a:endParaRPr lang="en-US" sz="2000" dirty="0"/>
          </a:p>
        </p:txBody>
      </p:sp>
    </p:spTree>
    <p:extLst>
      <p:ext uri="{BB962C8B-B14F-4D97-AF65-F5344CB8AC3E}">
        <p14:creationId xmlns:p14="http://schemas.microsoft.com/office/powerpoint/2010/main" val="313028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dirty="0"/>
              <a:t>5.  Procedures for reporting to the fire department any lockdown condition affecting egress or fire department operations.</a:t>
            </a:r>
          </a:p>
          <a:p>
            <a:pPr marL="0" indent="0">
              <a:buNone/>
            </a:pPr>
            <a:r>
              <a:rPr lang="en-US" sz="2000" dirty="0"/>
              <a:t>6.  Procedures for determining and reporting the presence or absence of occupants to emergency response agencies during a lockdown.</a:t>
            </a:r>
          </a:p>
          <a:p>
            <a:pPr marL="0" indent="0">
              <a:buNone/>
            </a:pPr>
            <a:r>
              <a:rPr lang="en-US" sz="2000" dirty="0"/>
              <a:t>7.  Means for providing two-way communication between a central location and each area subject to being secured during a lockdown.</a:t>
            </a:r>
          </a:p>
          <a:p>
            <a:pPr marL="0" indent="0">
              <a:buNone/>
            </a:pPr>
            <a:r>
              <a:rPr lang="en-US" sz="2000" dirty="0"/>
              <a:t>8.  Identification of the prearranged signal for terminating the lockdown.</a:t>
            </a:r>
          </a:p>
          <a:p>
            <a:pPr marL="0" indent="0">
              <a:buNone/>
            </a:pPr>
            <a:r>
              <a:rPr lang="en-US" sz="2000" dirty="0"/>
              <a:t>9.  Identification of individuals authorized to issue a lockdown termination order.</a:t>
            </a:r>
          </a:p>
          <a:p>
            <a:pPr marL="0" indent="0">
              <a:buNone/>
            </a:pPr>
            <a:r>
              <a:rPr lang="en-US" sz="2000" dirty="0"/>
              <a:t>10.  Procedures for unlocking doors and verifying that the means of egress has been returned to normal operations upon termination of the lockdown.</a:t>
            </a:r>
          </a:p>
          <a:p>
            <a:pPr marL="0" indent="0">
              <a:buNone/>
            </a:pPr>
            <a:endParaRPr lang="en-US" sz="2000" dirty="0"/>
          </a:p>
        </p:txBody>
      </p:sp>
    </p:spTree>
    <p:extLst>
      <p:ext uri="{BB962C8B-B14F-4D97-AF65-F5344CB8AC3E}">
        <p14:creationId xmlns:p14="http://schemas.microsoft.com/office/powerpoint/2010/main" val="192636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dirty="0"/>
              <a:t>11. Training procedures and frequency of lockdown plan drills.</a:t>
            </a:r>
          </a:p>
          <a:p>
            <a:pPr marL="0" indent="0">
              <a:buNone/>
            </a:pPr>
            <a:endParaRPr lang="en-US" sz="2000" dirty="0"/>
          </a:p>
        </p:txBody>
      </p:sp>
    </p:spTree>
    <p:extLst>
      <p:ext uri="{BB962C8B-B14F-4D97-AF65-F5344CB8AC3E}">
        <p14:creationId xmlns:p14="http://schemas.microsoft.com/office/powerpoint/2010/main" val="253298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b="1">
                <a:highlight>
                  <a:srgbClr val="FFFF00"/>
                </a:highlight>
              </a:rPr>
              <a:t>406.4.1 </a:t>
            </a:r>
            <a:r>
              <a:rPr lang="en-US" sz="2000" b="1" dirty="0">
                <a:highlight>
                  <a:srgbClr val="FFFF00"/>
                </a:highlight>
              </a:rPr>
              <a:t>Emergency Supplemental Hardware Training.</a:t>
            </a:r>
          </a:p>
          <a:p>
            <a:pPr marL="0" indent="0">
              <a:buNone/>
            </a:pPr>
            <a:r>
              <a:rPr lang="en-US" sz="2000" dirty="0">
                <a:highlight>
                  <a:srgbClr val="FFFF00"/>
                </a:highlight>
              </a:rPr>
              <a:t>Where a facility has installed approved emergency supplemental hardware, employees shall be trained on their assigned duties and procedures for the use of such device.  Records of in-service training shall be made available to the fire code official upon request. </a:t>
            </a:r>
          </a:p>
          <a:p>
            <a:pPr marL="0" indent="0">
              <a:buNone/>
            </a:pPr>
            <a:endParaRPr lang="en-US" sz="2000" b="1" dirty="0"/>
          </a:p>
        </p:txBody>
      </p:sp>
    </p:spTree>
    <p:extLst>
      <p:ext uri="{BB962C8B-B14F-4D97-AF65-F5344CB8AC3E}">
        <p14:creationId xmlns:p14="http://schemas.microsoft.com/office/powerpoint/2010/main" val="451528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b="1" dirty="0">
                <a:highlight>
                  <a:srgbClr val="FFFF00"/>
                </a:highlight>
              </a:rPr>
              <a:t>1001.4 Unauthorized use of emergency supplemental hardware.  </a:t>
            </a:r>
            <a:r>
              <a:rPr lang="en-US" sz="2000" dirty="0">
                <a:highlight>
                  <a:srgbClr val="FFFF00"/>
                </a:highlight>
              </a:rPr>
              <a:t>No person shall utilize any approved emergency supplemental hardware to prevent the ingress or egress from any occupied space. </a:t>
            </a:r>
          </a:p>
          <a:p>
            <a:pPr marL="0" indent="0">
              <a:buNone/>
            </a:pPr>
            <a:r>
              <a:rPr lang="en-US" sz="2000" dirty="0">
                <a:highlight>
                  <a:srgbClr val="FFFF00"/>
                </a:highlight>
              </a:rPr>
              <a:t>Exceptions:</a:t>
            </a:r>
          </a:p>
          <a:p>
            <a:pPr marL="0" indent="0">
              <a:buNone/>
            </a:pPr>
            <a:r>
              <a:rPr lang="en-US" sz="2000" dirty="0">
                <a:highlight>
                  <a:srgbClr val="FFFF00"/>
                </a:highlight>
              </a:rPr>
              <a:t>	1.      Utilized by authorized persons or other persons occupying such space in 	the event of any actual or perceived hostile threat or active shooter event. </a:t>
            </a:r>
          </a:p>
          <a:p>
            <a:pPr marL="0" indent="0">
              <a:buNone/>
            </a:pPr>
            <a:r>
              <a:rPr lang="en-US" sz="2000" dirty="0">
                <a:highlight>
                  <a:srgbClr val="FFFF00"/>
                </a:highlight>
              </a:rPr>
              <a:t>	2.      Utilized in conjunction with any approved lockdown drill requiring the 	utilization of the approved emergency supplemental hardware.</a:t>
            </a:r>
          </a:p>
          <a:p>
            <a:pPr marL="0" indent="0">
              <a:buNone/>
            </a:pPr>
            <a:r>
              <a:rPr lang="en-US" sz="2000" dirty="0">
                <a:highlight>
                  <a:srgbClr val="FFFF00"/>
                </a:highlight>
              </a:rPr>
              <a:t>	3.      Utilization for the testing, use and training by emergency response 	personnel.</a:t>
            </a:r>
          </a:p>
        </p:txBody>
      </p:sp>
    </p:spTree>
    <p:extLst>
      <p:ext uri="{BB962C8B-B14F-4D97-AF65-F5344CB8AC3E}">
        <p14:creationId xmlns:p14="http://schemas.microsoft.com/office/powerpoint/2010/main" val="2418536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000" dirty="0">
                <a:highlight>
                  <a:srgbClr val="FFFF00"/>
                </a:highlight>
              </a:rPr>
              <a:t>Where such device is utilized in accordance with the Exceptions 1 through 3 above, the hardware device shall be removed immediately following the conditions of such exceptions.</a:t>
            </a:r>
          </a:p>
        </p:txBody>
      </p:sp>
    </p:spTree>
    <p:extLst>
      <p:ext uri="{BB962C8B-B14F-4D97-AF65-F5344CB8AC3E}">
        <p14:creationId xmlns:p14="http://schemas.microsoft.com/office/powerpoint/2010/main" val="629216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a:p>
            <a:pPr marL="0" indent="0">
              <a:buNone/>
            </a:pPr>
            <a:r>
              <a:rPr lang="en-US" sz="2400" b="1" dirty="0"/>
              <a:t>1010.1.9  Door Operations.  </a:t>
            </a:r>
            <a:r>
              <a:rPr lang="en-US" sz="2400" dirty="0"/>
              <a:t>Except as specifically permitted by this section </a:t>
            </a:r>
            <a:r>
              <a:rPr lang="en-US" sz="2400" dirty="0">
                <a:highlight>
                  <a:srgbClr val="FFFF00"/>
                </a:highlight>
              </a:rPr>
              <a:t>or the applicable building code</a:t>
            </a:r>
            <a:r>
              <a:rPr lang="en-US" sz="2400" dirty="0"/>
              <a:t>, egress doors shall be readily openable from the egress side without the use of a key or special knowledge or effort.</a:t>
            </a:r>
          </a:p>
        </p:txBody>
      </p:sp>
    </p:spTree>
    <p:extLst>
      <p:ext uri="{BB962C8B-B14F-4D97-AF65-F5344CB8AC3E}">
        <p14:creationId xmlns:p14="http://schemas.microsoft.com/office/powerpoint/2010/main" val="3308594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18744" y="1772032"/>
            <a:ext cx="10515600" cy="4351338"/>
          </a:xfrm>
        </p:spPr>
        <p:txBody>
          <a:bodyPr>
            <a:noAutofit/>
          </a:bodyPr>
          <a:lstStyle/>
          <a:p>
            <a:pPr marL="0" indent="0">
              <a:buNone/>
            </a:pPr>
            <a:r>
              <a:rPr lang="en-US" sz="3600" b="1" dirty="0"/>
              <a:t>2018 Virginia Statewide Prevention Fire Code</a:t>
            </a:r>
          </a:p>
        </p:txBody>
      </p:sp>
      <p:sp>
        <p:nvSpPr>
          <p:cNvPr id="5" name="TextBox 4">
            <a:extLst>
              <a:ext uri="{FF2B5EF4-FFF2-40B4-BE49-F238E27FC236}">
                <a16:creationId xmlns:a16="http://schemas.microsoft.com/office/drawing/2014/main" id="{63885828-D3EC-4C3B-86F8-24924F1BA550}"/>
              </a:ext>
            </a:extLst>
          </p:cNvPr>
          <p:cNvSpPr txBox="1"/>
          <p:nvPr/>
        </p:nvSpPr>
        <p:spPr>
          <a:xfrm>
            <a:off x="618744" y="2511395"/>
            <a:ext cx="10954512" cy="3785652"/>
          </a:xfrm>
          <a:prstGeom prst="rect">
            <a:avLst/>
          </a:prstGeom>
          <a:noFill/>
        </p:spPr>
        <p:txBody>
          <a:bodyPr wrap="square">
            <a:spAutoFit/>
          </a:bodyPr>
          <a:lstStyle/>
          <a:p>
            <a:r>
              <a:rPr lang="en-US" sz="2400" b="1" dirty="0"/>
              <a:t>1010.1.9.3 Locks and Latches.  </a:t>
            </a:r>
            <a:r>
              <a:rPr lang="en-US" sz="2400" dirty="0"/>
              <a:t>Where required, a readily visible durable sign is posted on the egress side on or adjacent to the door stating: THIS DOOR TO REMAIN UNLOCKED WHEN THIS SPACE IS OCCUPIED. The sign shall be in letters 1 inch (25 mm) high on a contrasting background. </a:t>
            </a:r>
          </a:p>
          <a:p>
            <a:endParaRPr lang="en-US" sz="2400" dirty="0">
              <a:highlight>
                <a:srgbClr val="FFFF00"/>
              </a:highlight>
            </a:endParaRPr>
          </a:p>
          <a:p>
            <a:r>
              <a:rPr lang="en-US" sz="2400" dirty="0">
                <a:highlight>
                  <a:srgbClr val="FFFF00"/>
                </a:highlight>
              </a:rPr>
              <a:t>Emergency supplemental hardware provided in accordance with the applicable building code shall be provided a readily visible durable sign posted on the egress side on or adjacent to the door stating: THIS HARDWARE SHALL BE USED BY AUTHORIZED PERSONNEL ONLY. The sign shall be in letters 1 inch (25 mm) high on a contrasting background.</a:t>
            </a:r>
          </a:p>
        </p:txBody>
      </p:sp>
    </p:spTree>
    <p:extLst>
      <p:ext uri="{BB962C8B-B14F-4D97-AF65-F5344CB8AC3E}">
        <p14:creationId xmlns:p14="http://schemas.microsoft.com/office/powerpoint/2010/main" val="3782523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37032" y="1406271"/>
            <a:ext cx="10515600" cy="5086603"/>
          </a:xfrm>
        </p:spPr>
        <p:txBody>
          <a:bodyPr>
            <a:noAutofit/>
          </a:bodyPr>
          <a:lstStyle/>
          <a:p>
            <a:pPr marL="0" indent="0">
              <a:buNone/>
            </a:pPr>
            <a:r>
              <a:rPr lang="en-US" sz="3600" b="1" dirty="0"/>
              <a:t>2018 Virginia Statewide Prevention Fire Code</a:t>
            </a:r>
          </a:p>
          <a:p>
            <a:pPr marL="0" indent="0">
              <a:buNone/>
            </a:pPr>
            <a:r>
              <a:rPr lang="en-US" sz="2000" b="1" dirty="0"/>
              <a:t>1031.2Reliability.   </a:t>
            </a:r>
            <a:r>
              <a:rPr lang="en-US" sz="2000" dirty="0">
                <a:highlight>
                  <a:srgbClr val="FFFF00"/>
                </a:highlight>
              </a:rPr>
              <a:t>Unless otherwise permitted by the applicable building code, required </a:t>
            </a:r>
            <a:r>
              <a:rPr lang="en-US" sz="2000" dirty="0"/>
              <a:t>exit accesses, exits and exit discharges shall be continuously maintained free from obstructions or impediments to full instant use in the case of fire or other emergency where the building area served by the means of egress is occupied. An exit or exit passageway shall not be used for any purpose that interferes with a means of egress.</a:t>
            </a:r>
          </a:p>
          <a:p>
            <a:pPr marL="0" indent="0">
              <a:buNone/>
            </a:pPr>
            <a:r>
              <a:rPr lang="en-US" sz="2000" b="1" dirty="0"/>
              <a:t>1031.2.1Security devices and egress locks.  </a:t>
            </a:r>
            <a:r>
              <a:rPr lang="en-US" sz="2000" dirty="0"/>
              <a:t>Security devices, </a:t>
            </a:r>
            <a:r>
              <a:rPr lang="en-US" sz="2000" dirty="0">
                <a:highlight>
                  <a:srgbClr val="FFFF00"/>
                </a:highlight>
              </a:rPr>
              <a:t>excluding emergency supplemental hardware</a:t>
            </a:r>
            <a:r>
              <a:rPr lang="en-US" sz="2000" dirty="0"/>
              <a:t>, affecting means of egress shall be subject to approval of the fire code official. Security devices and locking arrangements in the means of egress that restrict, control, or delay egress shall be installed and maintained as required by this chapter </a:t>
            </a:r>
            <a:r>
              <a:rPr lang="en-US" sz="2000" dirty="0">
                <a:highlight>
                  <a:srgbClr val="FFFF00"/>
                </a:highlight>
              </a:rPr>
              <a:t>or as otherwise permitted under the applicable building code</a:t>
            </a:r>
            <a:endParaRPr lang="en-US" sz="3600" b="1" dirty="0">
              <a:highlight>
                <a:srgbClr val="FFFF00"/>
              </a:highlight>
            </a:endParaRPr>
          </a:p>
        </p:txBody>
      </p:sp>
    </p:spTree>
    <p:extLst>
      <p:ext uri="{BB962C8B-B14F-4D97-AF65-F5344CB8AC3E}">
        <p14:creationId xmlns:p14="http://schemas.microsoft.com/office/powerpoint/2010/main" val="3265221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94F7-BB52-40BE-9B88-626D78DF5D18}"/>
              </a:ext>
            </a:extLst>
          </p:cNvPr>
          <p:cNvSpPr>
            <a:spLocks noGrp="1"/>
          </p:cNvSpPr>
          <p:nvPr>
            <p:ph type="title"/>
          </p:nvPr>
        </p:nvSpPr>
        <p:spPr/>
        <p:txBody>
          <a:bodyPr>
            <a:normAutofit fontScale="90000"/>
          </a:bodyPr>
          <a:lstStyle/>
          <a:p>
            <a:r>
              <a:rPr lang="en-US" dirty="0"/>
              <a:t>Inclusion of Emergency Barricade Devices</a:t>
            </a:r>
          </a:p>
        </p:txBody>
      </p:sp>
      <p:sp>
        <p:nvSpPr>
          <p:cNvPr id="3" name="Content Placeholder 2">
            <a:extLst>
              <a:ext uri="{FF2B5EF4-FFF2-40B4-BE49-F238E27FC236}">
                <a16:creationId xmlns:a16="http://schemas.microsoft.com/office/drawing/2014/main" id="{DD3D591B-22EE-47AD-8FD5-6BEB5534E657}"/>
              </a:ext>
            </a:extLst>
          </p:cNvPr>
          <p:cNvSpPr>
            <a:spLocks noGrp="1"/>
          </p:cNvSpPr>
          <p:nvPr>
            <p:ph idx="1"/>
          </p:nvPr>
        </p:nvSpPr>
        <p:spPr>
          <a:xfrm>
            <a:off x="637032" y="1406271"/>
            <a:ext cx="10515600" cy="5086603"/>
          </a:xfrm>
        </p:spPr>
        <p:txBody>
          <a:bodyPr>
            <a:noAutofit/>
          </a:bodyPr>
          <a:lstStyle/>
          <a:p>
            <a:pPr marL="0" indent="0">
              <a:buNone/>
            </a:pPr>
            <a:r>
              <a:rPr lang="en-US" sz="3600" b="1" dirty="0"/>
              <a:t>2018 Virginia Statewide Prevention Fire Code</a:t>
            </a:r>
          </a:p>
        </p:txBody>
      </p:sp>
      <p:sp>
        <p:nvSpPr>
          <p:cNvPr id="5" name="TextBox 4">
            <a:extLst>
              <a:ext uri="{FF2B5EF4-FFF2-40B4-BE49-F238E27FC236}">
                <a16:creationId xmlns:a16="http://schemas.microsoft.com/office/drawing/2014/main" id="{77286447-E63C-43B1-A27F-D41F39C437FF}"/>
              </a:ext>
            </a:extLst>
          </p:cNvPr>
          <p:cNvSpPr txBox="1"/>
          <p:nvPr/>
        </p:nvSpPr>
        <p:spPr>
          <a:xfrm>
            <a:off x="234696" y="2522556"/>
            <a:ext cx="10917936" cy="3970318"/>
          </a:xfrm>
          <a:prstGeom prst="rect">
            <a:avLst/>
          </a:prstGeom>
          <a:noFill/>
        </p:spPr>
        <p:txBody>
          <a:bodyPr wrap="square">
            <a:spAutoFit/>
          </a:bodyPr>
          <a:lstStyle/>
          <a:p>
            <a:r>
              <a:rPr lang="en-US" sz="2800" b="1" dirty="0">
                <a:highlight>
                  <a:srgbClr val="FFFF00"/>
                </a:highlight>
              </a:rPr>
              <a:t>1031.10  Maintenance of emergency supplemental hardware.  </a:t>
            </a:r>
            <a:r>
              <a:rPr lang="en-US" sz="2800" dirty="0">
                <a:highlight>
                  <a:srgbClr val="FFFF00"/>
                </a:highlight>
              </a:rPr>
              <a:t>Emergency supplemental hardware shall be installed in accordance with the applicable building code and shall be maintained in accordance with this code and the manufacturer’s instructions.  The fire code official shall be authorized to direct the practical application of any such hardware device to ensure the device operates as designed, and is free from any defects, damage, or conditions which may restrict the deployment and removal of such hardware device.</a:t>
            </a:r>
          </a:p>
        </p:txBody>
      </p:sp>
    </p:spTree>
    <p:extLst>
      <p:ext uri="{BB962C8B-B14F-4D97-AF65-F5344CB8AC3E}">
        <p14:creationId xmlns:p14="http://schemas.microsoft.com/office/powerpoint/2010/main" val="42329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lstStyle/>
          <a:p>
            <a:r>
              <a:rPr lang="en-US" dirty="0"/>
              <a:t>New Chapters</a:t>
            </a:r>
          </a:p>
          <a:p>
            <a:pPr lvl="1"/>
            <a:r>
              <a:rPr lang="en-US" b="0" i="0" dirty="0">
                <a:solidFill>
                  <a:srgbClr val="404040"/>
                </a:solidFill>
                <a:effectLst/>
              </a:rPr>
              <a:t>Chapter 12 on Energy Systems—for the operation, and maintenance of energy systems used for generating or storing energy</a:t>
            </a:r>
          </a:p>
          <a:p>
            <a:pPr marL="457200" lvl="1" indent="0">
              <a:buNone/>
            </a:pPr>
            <a:endParaRPr lang="en-US" b="0" i="0" dirty="0">
              <a:solidFill>
                <a:srgbClr val="404040"/>
              </a:solidFill>
              <a:effectLst/>
            </a:endParaRPr>
          </a:p>
          <a:p>
            <a:pPr lvl="1"/>
            <a:r>
              <a:rPr lang="en-US" dirty="0">
                <a:solidFill>
                  <a:srgbClr val="404040"/>
                </a:solidFill>
              </a:rPr>
              <a:t>Chapter 38 on Higher Education Laboratories</a:t>
            </a:r>
          </a:p>
          <a:p>
            <a:pPr marL="457200" lvl="1" indent="0">
              <a:buNone/>
            </a:pPr>
            <a:endParaRPr lang="en-US" dirty="0"/>
          </a:p>
          <a:p>
            <a:pPr lvl="1"/>
            <a:r>
              <a:rPr lang="en-US" dirty="0"/>
              <a:t>Chapter 39 on Plant Processing and Oil Extraction Facilities</a:t>
            </a:r>
          </a:p>
          <a:p>
            <a:pPr lvl="1"/>
            <a:endParaRPr lang="en-US" dirty="0"/>
          </a:p>
          <a:p>
            <a:pPr lvl="1"/>
            <a:endParaRPr lang="en-US" dirty="0"/>
          </a:p>
        </p:txBody>
      </p:sp>
    </p:spTree>
    <p:extLst>
      <p:ext uri="{BB962C8B-B14F-4D97-AF65-F5344CB8AC3E}">
        <p14:creationId xmlns:p14="http://schemas.microsoft.com/office/powerpoint/2010/main" val="1215487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0735-1755-4156-9724-03DF4A6014DB}"/>
              </a:ext>
            </a:extLst>
          </p:cNvPr>
          <p:cNvSpPr>
            <a:spLocks noGrp="1"/>
          </p:cNvSpPr>
          <p:nvPr>
            <p:ph type="title"/>
          </p:nvPr>
        </p:nvSpPr>
        <p:spPr/>
        <p:txBody>
          <a:bodyPr/>
          <a:lstStyle/>
          <a:p>
            <a:r>
              <a:rPr lang="en-US" sz="4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notable change of a removal</a:t>
            </a:r>
            <a:endParaRPr lang="en-US" dirty="0"/>
          </a:p>
        </p:txBody>
      </p:sp>
      <p:sp>
        <p:nvSpPr>
          <p:cNvPr id="3" name="Content Placeholder 2">
            <a:extLst>
              <a:ext uri="{FF2B5EF4-FFF2-40B4-BE49-F238E27FC236}">
                <a16:creationId xmlns:a16="http://schemas.microsoft.com/office/drawing/2014/main" id="{2F1153BB-56C1-4D0B-A23D-ABCFB6F73703}"/>
              </a:ext>
            </a:extLst>
          </p:cNvPr>
          <p:cNvSpPr>
            <a:spLocks noGrp="1"/>
          </p:cNvSpPr>
          <p:nvPr>
            <p:ph idx="1"/>
          </p:nvPr>
        </p:nvSpPr>
        <p:spPr>
          <a:xfrm>
            <a:off x="380999" y="1690688"/>
            <a:ext cx="11153504" cy="4351338"/>
          </a:xfrm>
        </p:spPr>
        <p:txBody>
          <a:bodyPr>
            <a:normAutofit fontScale="70000" lnSpcReduction="20000"/>
          </a:bodyPr>
          <a:lstStyle/>
          <a:p>
            <a:pPr marL="0" marR="0" indent="0">
              <a:lnSpc>
                <a:spcPct val="115000"/>
              </a:lnSpc>
              <a:spcBef>
                <a:spcPts val="0"/>
              </a:spcBef>
              <a:spcAft>
                <a:spcPts val="0"/>
              </a:spcAft>
              <a:buNone/>
            </a:pPr>
            <a:r>
              <a:rPr lang="en-US" sz="4100" b="1" dirty="0">
                <a:solidFill>
                  <a:schemeClr val="tx1"/>
                </a:solidFill>
                <a:ea typeface="Calibri" panose="020F0502020204030204" pitchFamily="34" charset="0"/>
                <a:cs typeface="Times New Roman" panose="02020603050405020304" pitchFamily="18" charset="0"/>
              </a:rPr>
              <a:t>Chapter 50 Hazardous Materials  Tables 5003.1.1  (1) thru (4)</a:t>
            </a:r>
            <a:endParaRPr lang="en-US" sz="4100" b="1" dirty="0">
              <a:solidFill>
                <a:schemeClr val="tx1"/>
              </a:solidFill>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MAXIMUM ALLOWABLE QUANTITY PER </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CONTROL AREA</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HAZARDOUS MATERIALS</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POSING A </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PHYSICAL HAZARD</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MAXIMUM ALLOWABLE QUANTITY PER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CONTROL AREA</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HAZARDOUS MATERIALS</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POSING A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HEALTH HAZARD</a:t>
            </a:r>
            <a:endPar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b="1" dirty="0">
              <a:solidFill>
                <a:schemeClr val="tx1"/>
              </a:solidFill>
              <a:latin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DESIGN AND NUMBER OF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CONTROL AREAS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MAXIMUM ALLOWABLE QUANTITY PER INDOOR AND OUTDOOR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CONTROL AREA</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GROUP M AND S OCCUPANCIES NONFLAMMABLE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SOLIDS</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NONFLAMMABLE AND NONCOMBUSTIBLE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LIQUIDS</a:t>
            </a:r>
            <a:endParaRPr lang="en-US" dirty="0">
              <a:solidFill>
                <a:schemeClr val="tx1"/>
              </a:solidFill>
            </a:endParaRPr>
          </a:p>
        </p:txBody>
      </p:sp>
    </p:spTree>
    <p:extLst>
      <p:ext uri="{BB962C8B-B14F-4D97-AF65-F5344CB8AC3E}">
        <p14:creationId xmlns:p14="http://schemas.microsoft.com/office/powerpoint/2010/main" val="3301563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2C66-DA28-4E87-8EF4-9D39AF6B0964}"/>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85681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31146-4E23-4EFD-97AD-50DABE9ECD3E}"/>
              </a:ext>
            </a:extLst>
          </p:cNvPr>
          <p:cNvSpPr txBox="1"/>
          <p:nvPr/>
        </p:nvSpPr>
        <p:spPr>
          <a:xfrm>
            <a:off x="770710" y="493732"/>
            <a:ext cx="11146970" cy="1184876"/>
          </a:xfrm>
          <a:prstGeom prst="rect">
            <a:avLst/>
          </a:prstGeom>
          <a:noFill/>
        </p:spPr>
        <p:txBody>
          <a:bodyPr wrap="square">
            <a:spAutoFit/>
          </a:bodyPr>
          <a:lstStyle/>
          <a:p>
            <a:pPr marL="0" marR="0" algn="ctr">
              <a:lnSpc>
                <a:spcPct val="115000"/>
              </a:lnSpc>
              <a:spcBef>
                <a:spcPts val="0"/>
              </a:spcBef>
              <a:spcAft>
                <a:spcPts val="0"/>
              </a:spcAft>
            </a:pPr>
            <a:r>
              <a:rPr lang="en-US" sz="3200" b="1" dirty="0">
                <a:effectLst/>
                <a:ea typeface="Calibri" panose="020F0502020204030204" pitchFamily="34" charset="0"/>
                <a:cs typeface="Times New Roman" panose="02020603050405020304" pitchFamily="18" charset="0"/>
              </a:rPr>
              <a:t>2018 Virginia Statewide Fire Prevention Code </a:t>
            </a:r>
            <a:endParaRPr lang="en-US" sz="32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ea typeface="Calibri" panose="020F0502020204030204" pitchFamily="34" charset="0"/>
                <a:cs typeface="Times New Roman" panose="02020603050405020304" pitchFamily="18" charset="0"/>
              </a:rPr>
              <a:t>Supplemental USBC Information </a:t>
            </a:r>
            <a:endParaRPr lang="en-US" sz="3200" dirty="0">
              <a:effectLst/>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B5A04D3-DA8B-4253-A57F-D410505DF22A}"/>
              </a:ext>
            </a:extLst>
          </p:cNvPr>
          <p:cNvGraphicFramePr>
            <a:graphicFrameLocks noGrp="1"/>
          </p:cNvGraphicFramePr>
          <p:nvPr>
            <p:extLst>
              <p:ext uri="{D42A27DB-BD31-4B8C-83A1-F6EECF244321}">
                <p14:modId xmlns:p14="http://schemas.microsoft.com/office/powerpoint/2010/main" val="1649553496"/>
              </p:ext>
            </p:extLst>
          </p:nvPr>
        </p:nvGraphicFramePr>
        <p:xfrm>
          <a:off x="613954" y="2069918"/>
          <a:ext cx="11128193" cy="6480204"/>
        </p:xfrm>
        <a:graphic>
          <a:graphicData uri="http://schemas.openxmlformats.org/drawingml/2006/table">
            <a:tbl>
              <a:tblPr firstRow="1" firstCol="1" bandRow="1"/>
              <a:tblGrid>
                <a:gridCol w="9330738">
                  <a:extLst>
                    <a:ext uri="{9D8B030D-6E8A-4147-A177-3AD203B41FA5}">
                      <a16:colId xmlns:a16="http://schemas.microsoft.com/office/drawing/2014/main" val="2259451301"/>
                    </a:ext>
                  </a:extLst>
                </a:gridCol>
                <a:gridCol w="1797455">
                  <a:extLst>
                    <a:ext uri="{9D8B030D-6E8A-4147-A177-3AD203B41FA5}">
                      <a16:colId xmlns:a16="http://schemas.microsoft.com/office/drawing/2014/main" val="3831977666"/>
                    </a:ext>
                  </a:extLst>
                </a:gridCol>
              </a:tblGrid>
              <a:tr h="313540">
                <a:tc>
                  <a:txBody>
                    <a:bodyPr/>
                    <a:lstStyle/>
                    <a:p>
                      <a:pPr marL="0" marR="0">
                        <a:lnSpc>
                          <a:spcPct val="115000"/>
                        </a:lnSpc>
                        <a:spcBef>
                          <a:spcPts val="0"/>
                        </a:spcBef>
                        <a:spcAft>
                          <a:spcPts val="0"/>
                        </a:spcAft>
                      </a:pPr>
                      <a:r>
                        <a:rPr lang="en-US" sz="1400" b="1" u="sng" dirty="0">
                          <a:solidFill>
                            <a:schemeClr val="tx1"/>
                          </a:solidFill>
                          <a:effectLst/>
                          <a:latin typeface="+mj-lt"/>
                          <a:ea typeface="Calibri" panose="020F0502020204030204" pitchFamily="34" charset="0"/>
                          <a:cs typeface="Times New Roman" panose="02020603050405020304" pitchFamily="18" charset="0"/>
                        </a:rPr>
                        <a:t>Topic</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nSpc>
                          <a:spcPct val="115000"/>
                        </a:lnSpc>
                        <a:spcBef>
                          <a:spcPts val="0"/>
                        </a:spcBef>
                        <a:spcAft>
                          <a:spcPts val="0"/>
                        </a:spcAft>
                      </a:pPr>
                      <a:r>
                        <a:rPr lang="en-US" sz="1400" b="1" u="sng" dirty="0">
                          <a:effectLst/>
                          <a:latin typeface="+mj-lt"/>
                          <a:ea typeface="Calibri" panose="020F0502020204030204" pitchFamily="34" charset="0"/>
                          <a:cs typeface="Times New Roman" panose="02020603050405020304" pitchFamily="18" charset="0"/>
                        </a:rPr>
                        <a:t>Page Number</a:t>
                      </a:r>
                      <a:endParaRPr lang="en-US" sz="1400" dirty="0">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214509533"/>
                  </a:ext>
                </a:extLst>
              </a:tr>
              <a:tr h="192866">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4148350381"/>
                  </a:ext>
                </a:extLst>
              </a:tr>
              <a:tr h="410558">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Maintenance Requirements for Existing Buildings</a:t>
                      </a:r>
                    </a:p>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Change of Use or Operation After Occupancy Approval</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2</a:t>
                      </a:r>
                    </a:p>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2</a:t>
                      </a:r>
                    </a:p>
                  </a:txBody>
                  <a:tcPr marL="43744" marR="43744" marT="0" marB="0">
                    <a:lnL>
                      <a:noFill/>
                    </a:lnL>
                    <a:lnR>
                      <a:noFill/>
                    </a:lnR>
                    <a:lnT>
                      <a:noFill/>
                    </a:lnT>
                    <a:lnB>
                      <a:noFill/>
                    </a:lnB>
                  </a:tcPr>
                </a:tc>
                <a:extLst>
                  <a:ext uri="{0D108BD9-81ED-4DB2-BD59-A6C34878D82A}">
                    <a16:rowId xmlns:a16="http://schemas.microsoft.com/office/drawing/2014/main" val="2150932507"/>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563072268"/>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PREVIOUS ADOPTIONS and AMENDMENTS of the USBC and SFPC</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3</a:t>
                      </a:r>
                    </a:p>
                  </a:txBody>
                  <a:tcPr marL="43744" marR="43744" marT="0" marB="0">
                    <a:lnL>
                      <a:noFill/>
                    </a:lnL>
                    <a:lnR>
                      <a:noFill/>
                    </a:lnR>
                    <a:lnT>
                      <a:noFill/>
                    </a:lnT>
                    <a:lnB>
                      <a:noFill/>
                    </a:lnB>
                  </a:tcPr>
                </a:tc>
                <a:extLst>
                  <a:ext uri="{0D108BD9-81ED-4DB2-BD59-A6C34878D82A}">
                    <a16:rowId xmlns:a16="http://schemas.microsoft.com/office/drawing/2014/main" val="3160950257"/>
                  </a:ext>
                </a:extLst>
              </a:tr>
              <a:tr h="141076">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1987692627"/>
                  </a:ext>
                </a:extLst>
              </a:tr>
              <a:tr h="270985">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MAXIMUM ALLOWABLE QUANTITY PER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a:t>
                      </a:r>
                      <a:r>
                        <a:rPr lang="en-US" sz="1400" dirty="0">
                          <a:solidFill>
                            <a:schemeClr val="tx1"/>
                          </a:solidFill>
                          <a:effectLst/>
                          <a:latin typeface="+mj-lt"/>
                          <a:ea typeface="Calibri" panose="020F0502020204030204" pitchFamily="34" charset="0"/>
                          <a:cs typeface="Times New Roman" panose="02020603050405020304" pitchFamily="18" charset="0"/>
                        </a:rPr>
                        <a:t> OF HAZARDOUS MATERIALS POSING A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PHYSICAL HAZARD</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6</a:t>
                      </a:r>
                    </a:p>
                  </a:txBody>
                  <a:tcPr marL="43744" marR="43744" marT="0" marB="0">
                    <a:lnL>
                      <a:noFill/>
                    </a:lnL>
                    <a:lnR>
                      <a:noFill/>
                    </a:lnR>
                    <a:lnT>
                      <a:noFill/>
                    </a:lnT>
                    <a:lnB>
                      <a:noFill/>
                    </a:lnB>
                  </a:tcPr>
                </a:tc>
                <a:extLst>
                  <a:ext uri="{0D108BD9-81ED-4DB2-BD59-A6C34878D82A}">
                    <a16:rowId xmlns:a16="http://schemas.microsoft.com/office/drawing/2014/main" val="1869256010"/>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117214749"/>
                  </a:ext>
                </a:extLst>
              </a:tr>
              <a:tr h="270985">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MAXIMUM ALLOWABLE QUANTITY PER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a:t>
                      </a:r>
                      <a:r>
                        <a:rPr lang="en-US" sz="1400" dirty="0">
                          <a:solidFill>
                            <a:schemeClr val="tx1"/>
                          </a:solidFill>
                          <a:effectLst/>
                          <a:latin typeface="+mj-lt"/>
                          <a:ea typeface="Calibri" panose="020F0502020204030204" pitchFamily="34" charset="0"/>
                          <a:cs typeface="Times New Roman" panose="02020603050405020304" pitchFamily="18" charset="0"/>
                        </a:rPr>
                        <a:t> OF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HAZARDOUS MATERIALS</a:t>
                      </a:r>
                      <a:r>
                        <a:rPr lang="en-US" sz="1400" dirty="0">
                          <a:solidFill>
                            <a:schemeClr val="tx1"/>
                          </a:solidFill>
                          <a:effectLst/>
                          <a:latin typeface="+mj-lt"/>
                          <a:ea typeface="Calibri" panose="020F0502020204030204" pitchFamily="34" charset="0"/>
                          <a:cs typeface="Times New Roman" panose="02020603050405020304" pitchFamily="18" charset="0"/>
                        </a:rPr>
                        <a:t> POSING A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HEALTH HAZARD</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8</a:t>
                      </a:r>
                    </a:p>
                  </a:txBody>
                  <a:tcPr marL="43744" marR="43744" marT="0" marB="0">
                    <a:lnL>
                      <a:noFill/>
                    </a:lnL>
                    <a:lnR>
                      <a:noFill/>
                    </a:lnR>
                    <a:lnT>
                      <a:noFill/>
                    </a:lnT>
                    <a:lnB>
                      <a:noFill/>
                    </a:lnB>
                  </a:tcPr>
                </a:tc>
                <a:extLst>
                  <a:ext uri="{0D108BD9-81ED-4DB2-BD59-A6C34878D82A}">
                    <a16:rowId xmlns:a16="http://schemas.microsoft.com/office/drawing/2014/main" val="3918248166"/>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1382344166"/>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DESIGN AND NUMBER OF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9</a:t>
                      </a:r>
                    </a:p>
                  </a:txBody>
                  <a:tcPr marL="43744" marR="43744" marT="0" marB="0">
                    <a:lnL>
                      <a:noFill/>
                    </a:lnL>
                    <a:lnR>
                      <a:noFill/>
                    </a:lnR>
                    <a:lnT>
                      <a:noFill/>
                    </a:lnT>
                    <a:lnB>
                      <a:noFill/>
                    </a:lnB>
                  </a:tcPr>
                </a:tc>
                <a:extLst>
                  <a:ext uri="{0D108BD9-81ED-4DB2-BD59-A6C34878D82A}">
                    <a16:rowId xmlns:a16="http://schemas.microsoft.com/office/drawing/2014/main" val="3851239402"/>
                  </a:ext>
                </a:extLst>
              </a:tr>
              <a:tr h="131411">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600904970"/>
                  </a:ext>
                </a:extLst>
              </a:tr>
              <a:tr h="410558">
                <a:tc>
                  <a:txBody>
                    <a:bodyPr/>
                    <a:lstStyle/>
                    <a:p>
                      <a:pPr marL="0" marR="0">
                        <a:lnSpc>
                          <a:spcPct val="115000"/>
                        </a:lnSpc>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MAXIMUM ALLOWABLE QUANTITY PER INDOOR AND OUTDOOR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a:t>
                      </a:r>
                      <a:r>
                        <a:rPr lang="en-US" sz="1400" dirty="0">
                          <a:solidFill>
                            <a:schemeClr val="tx1"/>
                          </a:solidFill>
                          <a:effectLst/>
                          <a:latin typeface="+mj-lt"/>
                          <a:ea typeface="Calibri" panose="020F0502020204030204" pitchFamily="34" charset="0"/>
                          <a:cs typeface="Times New Roman" panose="02020603050405020304" pitchFamily="18" charset="0"/>
                        </a:rPr>
                        <a:t> IN GROUP M AND S OCCUPANCIES NONFLAMMABLE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SOLIDS</a:t>
                      </a:r>
                      <a:r>
                        <a:rPr lang="en-US" sz="1400" dirty="0">
                          <a:solidFill>
                            <a:schemeClr val="tx1"/>
                          </a:solidFill>
                          <a:effectLst/>
                          <a:latin typeface="+mj-lt"/>
                          <a:ea typeface="Calibri" panose="020F0502020204030204" pitchFamily="34" charset="0"/>
                          <a:cs typeface="Times New Roman" panose="02020603050405020304" pitchFamily="18" charset="0"/>
                        </a:rPr>
                        <a:t> AND NONFLAMMABLE AND NONCOMBUSTIBLE </a:t>
                      </a:r>
                      <a:r>
                        <a:rPr lang="en-US" sz="1400" u="none" strike="noStrike" dirty="0">
                          <a:solidFill>
                            <a:schemeClr val="tx1"/>
                          </a:solidFill>
                          <a:effectLst/>
                          <a:latin typeface="+mj-l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LIQUIDS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10</a:t>
                      </a:r>
                    </a:p>
                  </a:txBody>
                  <a:tcPr marL="43744" marR="43744" marT="0" marB="0">
                    <a:lnL>
                      <a:noFill/>
                    </a:lnL>
                    <a:lnR>
                      <a:noFill/>
                    </a:lnR>
                    <a:lnT>
                      <a:noFill/>
                    </a:lnT>
                    <a:lnB>
                      <a:noFill/>
                    </a:lnB>
                  </a:tcPr>
                </a:tc>
                <a:extLst>
                  <a:ext uri="{0D108BD9-81ED-4DB2-BD59-A6C34878D82A}">
                    <a16:rowId xmlns:a16="http://schemas.microsoft.com/office/drawing/2014/main" val="4209108474"/>
                  </a:ext>
                </a:extLst>
              </a:tr>
              <a:tr h="131411">
                <a:tc>
                  <a:txBody>
                    <a:bodyPr/>
                    <a:lstStyle/>
                    <a:p>
                      <a:pPr marL="0" marR="0">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852247116"/>
                  </a:ext>
                </a:extLst>
              </a:tr>
              <a:tr h="168539">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603760142"/>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1817637772"/>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051576338"/>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807036020"/>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1646037238"/>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215672483"/>
                  </a:ext>
                </a:extLst>
              </a:tr>
              <a:tr h="168539">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805773267"/>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602621271"/>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287993892"/>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524080012"/>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1271744144"/>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664596531"/>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1213295442"/>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1277149155"/>
                  </a:ext>
                </a:extLst>
              </a:tr>
              <a:tr h="131411">
                <a:tc>
                  <a:txBody>
                    <a:bodyPr/>
                    <a:lstStyle/>
                    <a:p>
                      <a:pPr marL="0" marR="0">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extLst>
                  <a:ext uri="{0D108BD9-81ED-4DB2-BD59-A6C34878D82A}">
                    <a16:rowId xmlns:a16="http://schemas.microsoft.com/office/drawing/2014/main" val="3940682003"/>
                  </a:ext>
                </a:extLst>
              </a:tr>
            </a:tbl>
          </a:graphicData>
        </a:graphic>
      </p:graphicFrame>
      <p:sp>
        <p:nvSpPr>
          <p:cNvPr id="7" name="Rectangle 2">
            <a:extLst>
              <a:ext uri="{FF2B5EF4-FFF2-40B4-BE49-F238E27FC236}">
                <a16:creationId xmlns:a16="http://schemas.microsoft.com/office/drawing/2014/main" id="{42BC1244-F0F1-463A-B3CC-29AB41E5AD2A}"/>
              </a:ext>
            </a:extLst>
          </p:cNvPr>
          <p:cNvSpPr>
            <a:spLocks noChangeArrowheads="1"/>
          </p:cNvSpPr>
          <p:nvPr/>
        </p:nvSpPr>
        <p:spPr bwMode="auto">
          <a:xfrm>
            <a:off x="4879793" y="1632441"/>
            <a:ext cx="218721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of Contents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0918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31146-4E23-4EFD-97AD-50DABE9ECD3E}"/>
              </a:ext>
            </a:extLst>
          </p:cNvPr>
          <p:cNvSpPr txBox="1"/>
          <p:nvPr/>
        </p:nvSpPr>
        <p:spPr>
          <a:xfrm>
            <a:off x="1294693" y="310852"/>
            <a:ext cx="11146970" cy="1184876"/>
          </a:xfrm>
          <a:prstGeom prst="rect">
            <a:avLst/>
          </a:prstGeom>
          <a:noFill/>
        </p:spPr>
        <p:txBody>
          <a:bodyPr wrap="square">
            <a:spAutoFit/>
          </a:bodyPr>
          <a:lstStyle/>
          <a:p>
            <a:pPr marL="0" marR="0" algn="ctr">
              <a:lnSpc>
                <a:spcPct val="115000"/>
              </a:lnSpc>
              <a:spcBef>
                <a:spcPts val="0"/>
              </a:spcBef>
              <a:spcAft>
                <a:spcPts val="0"/>
              </a:spcAft>
            </a:pPr>
            <a:r>
              <a:rPr lang="en-US" sz="3200" b="1" dirty="0">
                <a:effectLst/>
                <a:ea typeface="Calibri" panose="020F0502020204030204" pitchFamily="34" charset="0"/>
                <a:cs typeface="Times New Roman" panose="02020603050405020304" pitchFamily="18" charset="0"/>
              </a:rPr>
              <a:t>2018 Virginia Statewide Fire Prevention Code </a:t>
            </a:r>
            <a:endParaRPr lang="en-US" sz="32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ea typeface="Calibri" panose="020F0502020204030204" pitchFamily="34" charset="0"/>
                <a:cs typeface="Times New Roman" panose="02020603050405020304" pitchFamily="18" charset="0"/>
              </a:rPr>
              <a:t>Supplemental USBC Information </a:t>
            </a:r>
            <a:endParaRPr lang="en-US" sz="3200" dirty="0">
              <a:effectLst/>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B5A04D3-DA8B-4253-A57F-D410505DF22A}"/>
              </a:ext>
            </a:extLst>
          </p:cNvPr>
          <p:cNvGraphicFramePr>
            <a:graphicFrameLocks noGrp="1"/>
          </p:cNvGraphicFramePr>
          <p:nvPr>
            <p:extLst>
              <p:ext uri="{D42A27DB-BD31-4B8C-83A1-F6EECF244321}">
                <p14:modId xmlns:p14="http://schemas.microsoft.com/office/powerpoint/2010/main" val="895236419"/>
              </p:ext>
            </p:extLst>
          </p:nvPr>
        </p:nvGraphicFramePr>
        <p:xfrm>
          <a:off x="609601" y="1106654"/>
          <a:ext cx="11247119" cy="5440494"/>
        </p:xfrm>
        <a:graphic>
          <a:graphicData uri="http://schemas.openxmlformats.org/drawingml/2006/table">
            <a:tbl>
              <a:tblPr firstRow="1" firstCol="1" bandRow="1"/>
              <a:tblGrid>
                <a:gridCol w="9396590">
                  <a:extLst>
                    <a:ext uri="{9D8B030D-6E8A-4147-A177-3AD203B41FA5}">
                      <a16:colId xmlns:a16="http://schemas.microsoft.com/office/drawing/2014/main" val="2259451301"/>
                    </a:ext>
                  </a:extLst>
                </a:gridCol>
                <a:gridCol w="1850529">
                  <a:extLst>
                    <a:ext uri="{9D8B030D-6E8A-4147-A177-3AD203B41FA5}">
                      <a16:colId xmlns:a16="http://schemas.microsoft.com/office/drawing/2014/main" val="3831977666"/>
                    </a:ext>
                  </a:extLst>
                </a:gridCol>
              </a:tblGrid>
              <a:tr h="375997">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852247116"/>
                  </a:ext>
                </a:extLst>
              </a:tr>
              <a:tr h="556690">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MAXIMUM ALLOWABLE QUANTITY OF FLAMMABLE AND </a:t>
                      </a:r>
                      <a:r>
                        <a:rPr lang="en-US" sz="1800" u="none" strike="noStrike" dirty="0">
                          <a:solidFill>
                            <a:schemeClr val="tx1"/>
                          </a:solidFill>
                          <a:effectLst/>
                          <a:latin typeface="+mj-lt"/>
                          <a:ea typeface="Calibri" panose="020F0502020204030204" pitchFamily="34" charset="0"/>
                          <a:cs typeface="Times New Roman" panose="02020603050405020304" pitchFamily="18" charset="0"/>
                        </a:rPr>
                        <a:t>COMBUSTIBLE LIQUIDS</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11</a:t>
                      </a:r>
                    </a:p>
                  </a:txBody>
                  <a:tcPr marL="43744" marR="43744" marT="0" marB="0">
                    <a:lnL>
                      <a:noFill/>
                    </a:lnL>
                    <a:lnR>
                      <a:noFill/>
                    </a:lnR>
                    <a:lnT>
                      <a:noFill/>
                    </a:lnT>
                    <a:lnB>
                      <a:noFill/>
                    </a:lnB>
                  </a:tcPr>
                </a:tc>
                <a:extLst>
                  <a:ext uri="{0D108BD9-81ED-4DB2-BD59-A6C34878D82A}">
                    <a16:rowId xmlns:a16="http://schemas.microsoft.com/office/drawing/2014/main" val="3603760142"/>
                  </a:ext>
                </a:extLst>
              </a:tr>
              <a:tr h="269939">
                <a:tc>
                  <a:txBody>
                    <a:bodyPr/>
                    <a:lstStyle/>
                    <a:p>
                      <a:pPr marL="0" marR="0">
                        <a:lnSpc>
                          <a:spcPct val="115000"/>
                        </a:lnSpc>
                        <a:spcBef>
                          <a:spcPts val="0"/>
                        </a:spcBef>
                        <a:spcAft>
                          <a:spcPts val="0"/>
                        </a:spcAft>
                      </a:pP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1817637772"/>
                  </a:ext>
                </a:extLst>
              </a:tr>
              <a:tr h="269939">
                <a:tc>
                  <a:txBody>
                    <a:bodyPr/>
                    <a:lstStyle/>
                    <a:p>
                      <a:pPr marL="0" marR="0">
                        <a:lnSpc>
                          <a:spcPct val="115000"/>
                        </a:lnSpc>
                        <a:spcBef>
                          <a:spcPts val="0"/>
                        </a:spcBef>
                        <a:spcAft>
                          <a:spcPts val="0"/>
                        </a:spcAft>
                      </a:pPr>
                      <a:r>
                        <a:rPr lang="en-US" sz="1800" u="none" strike="noStrike" dirty="0">
                          <a:solidFill>
                            <a:schemeClr val="tx1"/>
                          </a:solidFill>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EXPLOSION</a:t>
                      </a:r>
                      <a:r>
                        <a:rPr lang="en-US" sz="1800" dirty="0">
                          <a:solidFill>
                            <a:schemeClr val="tx1"/>
                          </a:solidFill>
                          <a:effectLst/>
                          <a:latin typeface="+mj-lt"/>
                          <a:ea typeface="Calibri" panose="020F0502020204030204" pitchFamily="34" charset="0"/>
                          <a:cs typeface="Times New Roman" panose="02020603050405020304" pitchFamily="18" charset="0"/>
                        </a:rPr>
                        <a:t> CONTROL REQUIREMENTS</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12</a:t>
                      </a:r>
                    </a:p>
                  </a:txBody>
                  <a:tcPr marL="43744" marR="43744" marT="0" marB="0">
                    <a:lnL>
                      <a:noFill/>
                    </a:lnL>
                    <a:lnR>
                      <a:noFill/>
                    </a:lnR>
                    <a:lnT>
                      <a:noFill/>
                    </a:lnT>
                    <a:lnB>
                      <a:noFill/>
                    </a:lnB>
                  </a:tcPr>
                </a:tc>
                <a:extLst>
                  <a:ext uri="{0D108BD9-81ED-4DB2-BD59-A6C34878D82A}">
                    <a16:rowId xmlns:a16="http://schemas.microsoft.com/office/drawing/2014/main" val="3051576338"/>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807036020"/>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DETACHED BUILDING REQUIRED</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13</a:t>
                      </a:r>
                    </a:p>
                  </a:txBody>
                  <a:tcPr marL="43744" marR="43744" marT="0" marB="0">
                    <a:lnL>
                      <a:noFill/>
                    </a:lnL>
                    <a:lnR>
                      <a:noFill/>
                    </a:lnR>
                    <a:lnT>
                      <a:noFill/>
                    </a:lnT>
                    <a:lnB>
                      <a:noFill/>
                    </a:lnB>
                  </a:tcPr>
                </a:tc>
                <a:extLst>
                  <a:ext uri="{0D108BD9-81ED-4DB2-BD59-A6C34878D82A}">
                    <a16:rowId xmlns:a16="http://schemas.microsoft.com/office/drawing/2014/main" val="1646037238"/>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215672483"/>
                  </a:ext>
                </a:extLst>
              </a:tr>
              <a:tr h="556690">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QUANTITY LIMITS FOR </a:t>
                      </a:r>
                      <a:r>
                        <a:rPr lang="en-US" sz="1800" u="none" strike="noStrike" dirty="0">
                          <a:solidFill>
                            <a:schemeClr val="tx1"/>
                          </a:solidFill>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HAZARDOUS MATERIALS</a:t>
                      </a:r>
                      <a:r>
                        <a:rPr lang="en-US" sz="1800" dirty="0">
                          <a:solidFill>
                            <a:schemeClr val="tx1"/>
                          </a:solidFill>
                          <a:effectLst/>
                          <a:latin typeface="+mj-lt"/>
                          <a:ea typeface="Calibri" panose="020F0502020204030204" pitchFamily="34" charset="0"/>
                          <a:cs typeface="Times New Roman" panose="02020603050405020304" pitchFamily="18" charset="0"/>
                        </a:rPr>
                        <a:t> IN A SINGLE </a:t>
                      </a:r>
                      <a:r>
                        <a:rPr lang="en-US" sz="1800" u="none" strike="noStrike" dirty="0">
                          <a:solidFill>
                            <a:schemeClr val="tx1"/>
                          </a:solidFill>
                          <a:effectLst/>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FABRICATION AREA</a:t>
                      </a:r>
                      <a:r>
                        <a:rPr lang="en-US" sz="1800" dirty="0">
                          <a:solidFill>
                            <a:schemeClr val="tx1"/>
                          </a:solidFill>
                          <a:effectLst/>
                          <a:latin typeface="+mj-lt"/>
                          <a:ea typeface="Calibri" panose="020F0502020204030204" pitchFamily="34" charset="0"/>
                          <a:cs typeface="Times New Roman" panose="02020603050405020304" pitchFamily="18" charset="0"/>
                        </a:rPr>
                        <a:t> IN GROUP H-5</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14</a:t>
                      </a:r>
                    </a:p>
                  </a:txBody>
                  <a:tcPr marL="43744" marR="43744" marT="0" marB="0">
                    <a:lnL>
                      <a:noFill/>
                    </a:lnL>
                    <a:lnR>
                      <a:noFill/>
                    </a:lnR>
                    <a:lnT>
                      <a:noFill/>
                    </a:lnT>
                    <a:lnB>
                      <a:noFill/>
                    </a:lnB>
                  </a:tcPr>
                </a:tc>
                <a:extLst>
                  <a:ext uri="{0D108BD9-81ED-4DB2-BD59-A6C34878D82A}">
                    <a16:rowId xmlns:a16="http://schemas.microsoft.com/office/drawing/2014/main" val="3805773267"/>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602621271"/>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DESIGN AND NUMBER OF </a:t>
                      </a:r>
                      <a:r>
                        <a:rPr lang="en-US" sz="1800" u="none" strike="noStrike" dirty="0">
                          <a:solidFill>
                            <a:schemeClr val="tx1"/>
                          </a:solidFill>
                          <a:effectLst/>
                          <a:latin typeface="+mj-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LABORATORY SUITES</a:t>
                      </a:r>
                      <a:r>
                        <a:rPr lang="en-US" sz="1800" dirty="0">
                          <a:solidFill>
                            <a:schemeClr val="tx1"/>
                          </a:solidFill>
                          <a:effectLst/>
                          <a:latin typeface="+mj-lt"/>
                          <a:ea typeface="Calibri" panose="020F0502020204030204" pitchFamily="34" charset="0"/>
                          <a:cs typeface="Times New Roman" panose="02020603050405020304" pitchFamily="18" charset="0"/>
                        </a:rPr>
                        <a:t> PER FLOOR</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16</a:t>
                      </a:r>
                    </a:p>
                  </a:txBody>
                  <a:tcPr marL="43744" marR="43744" marT="0" marB="0">
                    <a:lnL>
                      <a:noFill/>
                    </a:lnL>
                    <a:lnR>
                      <a:noFill/>
                    </a:lnR>
                    <a:lnT>
                      <a:noFill/>
                    </a:lnT>
                    <a:lnB>
                      <a:noFill/>
                    </a:lnB>
                  </a:tcPr>
                </a:tc>
                <a:extLst>
                  <a:ext uri="{0D108BD9-81ED-4DB2-BD59-A6C34878D82A}">
                    <a16:rowId xmlns:a16="http://schemas.microsoft.com/office/drawing/2014/main" val="3287993892"/>
                  </a:ext>
                </a:extLst>
              </a:tr>
              <a:tr h="343858">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524080012"/>
                  </a:ext>
                </a:extLst>
              </a:tr>
              <a:tr h="249443">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INTERIOR WALL AND CEILING FINISH REQUIREMENTS BY OCCUPANCY</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17</a:t>
                      </a:r>
                    </a:p>
                  </a:txBody>
                  <a:tcPr marL="43744" marR="43744" marT="0" marB="0">
                    <a:lnL>
                      <a:noFill/>
                    </a:lnL>
                    <a:lnR>
                      <a:noFill/>
                    </a:lnR>
                    <a:lnT>
                      <a:noFill/>
                    </a:lnT>
                    <a:lnB>
                      <a:noFill/>
                    </a:lnB>
                  </a:tcPr>
                </a:tc>
                <a:extLst>
                  <a:ext uri="{0D108BD9-81ED-4DB2-BD59-A6C34878D82A}">
                    <a16:rowId xmlns:a16="http://schemas.microsoft.com/office/drawing/2014/main" val="1271744144"/>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3664596531"/>
                  </a:ext>
                </a:extLst>
              </a:tr>
              <a:tr h="269939">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MAXIMUM FLOOR AREA ALLOWANCES PER OCCUPANT</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18</a:t>
                      </a:r>
                    </a:p>
                  </a:txBody>
                  <a:tcPr marL="43744" marR="43744" marT="0" marB="0">
                    <a:lnL>
                      <a:noFill/>
                    </a:lnL>
                    <a:lnR>
                      <a:noFill/>
                    </a:lnR>
                    <a:lnT>
                      <a:noFill/>
                    </a:lnT>
                    <a:lnB>
                      <a:noFill/>
                    </a:lnB>
                  </a:tcPr>
                </a:tc>
                <a:extLst>
                  <a:ext uri="{0D108BD9-81ED-4DB2-BD59-A6C34878D82A}">
                    <a16:rowId xmlns:a16="http://schemas.microsoft.com/office/drawing/2014/main" val="1213295442"/>
                  </a:ext>
                </a:extLst>
              </a:tr>
              <a:tr h="269350">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 </a:t>
                      </a:r>
                    </a:p>
                  </a:txBody>
                  <a:tcPr marL="43744" marR="43744" marT="0" marB="0">
                    <a:lnL>
                      <a:noFill/>
                    </a:lnL>
                    <a:lnR>
                      <a:noFill/>
                    </a:lnR>
                    <a:lnT>
                      <a:noFill/>
                    </a:lnT>
                    <a:lnB>
                      <a:noFill/>
                    </a:lnB>
                  </a:tcPr>
                </a:tc>
                <a:extLst>
                  <a:ext uri="{0D108BD9-81ED-4DB2-BD59-A6C34878D82A}">
                    <a16:rowId xmlns:a16="http://schemas.microsoft.com/office/drawing/2014/main" val="1277149155"/>
                  </a:ext>
                </a:extLst>
              </a:tr>
              <a:tr h="0">
                <a:tc>
                  <a:txBody>
                    <a:bodyPr/>
                    <a:lstStyle/>
                    <a:p>
                      <a:pPr marL="0" marR="0">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High-piled Storage GENERAL FIRE PROTECTION AND LIFE SAFETY REQUIREMENTS</a:t>
                      </a:r>
                    </a:p>
                  </a:txBody>
                  <a:tcPr marL="43744" marR="43744"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20</a:t>
                      </a:r>
                    </a:p>
                  </a:txBody>
                  <a:tcPr marL="43744" marR="43744" marT="0" marB="0">
                    <a:lnL>
                      <a:noFill/>
                    </a:lnL>
                    <a:lnR>
                      <a:noFill/>
                    </a:lnR>
                    <a:lnT>
                      <a:noFill/>
                    </a:lnT>
                    <a:lnB>
                      <a:noFill/>
                    </a:lnB>
                  </a:tcPr>
                </a:tc>
                <a:extLst>
                  <a:ext uri="{0D108BD9-81ED-4DB2-BD59-A6C34878D82A}">
                    <a16:rowId xmlns:a16="http://schemas.microsoft.com/office/drawing/2014/main" val="3940682003"/>
                  </a:ext>
                </a:extLst>
              </a:tr>
            </a:tbl>
          </a:graphicData>
        </a:graphic>
      </p:graphicFrame>
    </p:spTree>
    <p:extLst>
      <p:ext uri="{BB962C8B-B14F-4D97-AF65-F5344CB8AC3E}">
        <p14:creationId xmlns:p14="http://schemas.microsoft.com/office/powerpoint/2010/main" val="1619633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CA0ED6-F811-4705-BF59-62A2DD1FEEF9}"/>
              </a:ext>
            </a:extLst>
          </p:cNvPr>
          <p:cNvSpPr>
            <a:spLocks noGrp="1"/>
          </p:cNvSpPr>
          <p:nvPr>
            <p:ph type="title"/>
          </p:nvPr>
        </p:nvSpPr>
        <p:spPr>
          <a:xfrm>
            <a:off x="838200" y="365125"/>
            <a:ext cx="10515600" cy="1325563"/>
          </a:xfrm>
        </p:spPr>
        <p:txBody>
          <a:bodyPr>
            <a:noAutofit/>
          </a:bodyPr>
          <a:lstStyle/>
          <a:p>
            <a:pPr marL="0" marR="0" algn="ctr">
              <a:lnSpc>
                <a:spcPct val="115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2018 Virginia Statewide Fire Prevention Code  Supplemental USBC Information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13" name="Content Placeholder 12">
            <a:extLst>
              <a:ext uri="{FF2B5EF4-FFF2-40B4-BE49-F238E27FC236}">
                <a16:creationId xmlns:a16="http://schemas.microsoft.com/office/drawing/2014/main" id="{FC6BCD5A-6199-4E00-9E1B-57DD1EFB2475}"/>
              </a:ext>
            </a:extLst>
          </p:cNvPr>
          <p:cNvSpPr>
            <a:spLocks noGrp="1"/>
          </p:cNvSpPr>
          <p:nvPr>
            <p:ph sz="half" idx="1"/>
          </p:nvPr>
        </p:nvSpPr>
        <p:spPr>
          <a:xfrm>
            <a:off x="838199" y="1825625"/>
            <a:ext cx="9442269" cy="4351338"/>
          </a:xfrm>
        </p:spPr>
        <p:txBody>
          <a:bodyPr>
            <a:normAutofit fontScale="85000" lnSpcReduction="10000"/>
          </a:bodyPr>
          <a:lstStyle/>
          <a:p>
            <a:pPr marL="0" marR="0" indent="0">
              <a:lnSpc>
                <a:spcPct val="115000"/>
              </a:lnSpc>
              <a:spcBef>
                <a:spcPts val="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Maintenance Requirements for Existing Buildings </a:t>
            </a:r>
          </a:p>
          <a:p>
            <a:pPr marL="0" marR="0" indent="0">
              <a:lnSpc>
                <a:spcPct val="115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According to Virginia’s building and fire codes, an existing building is required to be maintained in accordance with the building code that was in effect at the time the building was constructed and with the requirements of any applicable maintenance provisions of Virginia’s fire code. This means that many conditions identified in an older building that may not be in full compliance with today’s codes are acceptable because these conditions were okay at the time the building was constructed. As long as the use of the building is not changed, the building owner is not legally required to retrofit the building to meet the current code.</a:t>
            </a:r>
          </a:p>
          <a:p>
            <a:endParaRPr lang="en-US" dirty="0"/>
          </a:p>
        </p:txBody>
      </p:sp>
    </p:spTree>
    <p:extLst>
      <p:ext uri="{BB962C8B-B14F-4D97-AF65-F5344CB8AC3E}">
        <p14:creationId xmlns:p14="http://schemas.microsoft.com/office/powerpoint/2010/main" val="3096354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E2DB-7390-4189-8CB3-2396A03FE998}"/>
              </a:ext>
            </a:extLst>
          </p:cNvPr>
          <p:cNvSpPr>
            <a:spLocks noGrp="1"/>
          </p:cNvSpPr>
          <p:nvPr>
            <p:ph type="title"/>
          </p:nvPr>
        </p:nvSpPr>
        <p:spPr/>
        <p:txBody>
          <a:bodyPr>
            <a:noAutofit/>
          </a:bodyPr>
          <a:lstStyle/>
          <a:p>
            <a:pPr marL="0" marR="0" algn="ctr">
              <a:lnSpc>
                <a:spcPct val="115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2018 Virginia Statewide Fire Prevention Code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Supplemental USBC Information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0738C9BB-D187-4190-9C62-828E2CAE8E15}"/>
              </a:ext>
            </a:extLst>
          </p:cNvPr>
          <p:cNvSpPr>
            <a:spLocks noGrp="1"/>
          </p:cNvSpPr>
          <p:nvPr>
            <p:ph idx="1"/>
          </p:nvPr>
        </p:nvSpPr>
        <p:spPr/>
        <p:txBody>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 of Use or Operation After Occupancy 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accordance with SFPC 301.3, the occupancy of a structure shall be continued as originally permitted under and in full compliance with the codes in force at the time of construction.  Therefore, newly introduced materials or arrangements, including of hazardous materials, may constitute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change of occupancy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may be subject to current building codes and standards.  Coordination and communication between the Fire Official and Building Code Official is essential.  For example, if a new product or technology is not regulated the codes in force at the time of construction but is regulated by the current building code, the Building Code Official may determine that the current requirements are the applicable building code.  </a:t>
            </a:r>
          </a:p>
          <a:p>
            <a:pPr marL="0" marR="0" indent="0" algn="ctr">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REMINDER: The SFPC regulates the operations and maintenance of a facility but shall not require construction.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0271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6202-CDFD-459A-95CA-265CA552AA6E}"/>
              </a:ext>
            </a:extLst>
          </p:cNvPr>
          <p:cNvSpPr>
            <a:spLocks noGrp="1"/>
          </p:cNvSpPr>
          <p:nvPr>
            <p:ph type="title"/>
          </p:nvPr>
        </p:nvSpPr>
        <p:spPr/>
        <p:txBody>
          <a:bodyPr>
            <a:normAutofit fontScale="90000"/>
          </a:bodyPr>
          <a:lstStyle/>
          <a:p>
            <a:pPr algn="ctr"/>
            <a:r>
              <a:rPr kumimoji="0" lang="en-US" sz="3600" b="1" i="0" u="none" strike="noStrike" kern="1200" cap="none" spc="0" normalizeH="0" baseline="0" noProof="0" dirty="0">
                <a:ln>
                  <a:noFill/>
                </a:ln>
                <a:solidFill>
                  <a:srgbClr val="201449"/>
                </a:solidFill>
                <a:effectLst/>
                <a:uLnTx/>
                <a:uFillTx/>
                <a:latin typeface="Calibri" panose="020F0502020204030204" pitchFamily="34" charset="0"/>
                <a:ea typeface="Calibri" panose="020F0502020204030204" pitchFamily="34" charset="0"/>
                <a:cs typeface="Times New Roman" panose="02020603050405020304" pitchFamily="18" charset="0"/>
              </a:rPr>
              <a:t>2018 Virginia Statewide Fire Prevention Code </a:t>
            </a:r>
            <a:br>
              <a:rPr kumimoji="0" lang="en-US" sz="3600" b="0" i="0" u="none" strike="noStrike" kern="1200" cap="none" spc="0" normalizeH="0" baseline="0" noProof="0" dirty="0">
                <a:ln>
                  <a:noFill/>
                </a:ln>
                <a:solidFill>
                  <a:srgbClr val="201449"/>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3600" b="1" i="0" u="none" strike="noStrike" kern="1200" cap="none" spc="0" normalizeH="0" baseline="0" noProof="0" dirty="0">
                <a:ln>
                  <a:noFill/>
                </a:ln>
                <a:solidFill>
                  <a:srgbClr val="201449"/>
                </a:solidFill>
                <a:effectLst/>
                <a:uLnTx/>
                <a:uFillTx/>
                <a:latin typeface="Calibri" panose="020F0502020204030204" pitchFamily="34" charset="0"/>
                <a:ea typeface="Calibri" panose="020F0502020204030204" pitchFamily="34" charset="0"/>
                <a:cs typeface="Times New Roman" panose="02020603050405020304" pitchFamily="18" charset="0"/>
              </a:rPr>
              <a:t>Supplemental USBC Information </a:t>
            </a:r>
            <a:br>
              <a:rPr kumimoji="0" lang="en-US" sz="2800" b="0" i="0" u="none" strike="noStrike" kern="1200" cap="none" spc="0" normalizeH="0" baseline="0" noProof="0" dirty="0">
                <a:ln>
                  <a:noFill/>
                </a:ln>
                <a:solidFill>
                  <a:srgbClr val="201449"/>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89FDB4D-E02C-4610-8328-118D219FA957}"/>
              </a:ext>
            </a:extLst>
          </p:cNvPr>
          <p:cNvSpPr>
            <a:spLocks noGrp="1"/>
          </p:cNvSpPr>
          <p:nvPr>
            <p:ph sz="half" idx="1"/>
          </p:nvPr>
        </p:nvSpPr>
        <p:spPr/>
        <p:txBody>
          <a:bodyPr>
            <a:normAutofit fontScale="92500" lnSpcReduction="10000"/>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2012 Edition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Effective Date: July 14, 2014</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 Virginia Uniform Statewide Building Code</a:t>
            </a:r>
          </a:p>
          <a:p>
            <a:pPr marL="457200" marR="0" indent="45720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“USBC” (2012 Edition)</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 referenced standards:</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Building Code 2012</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Plumbing Code 2012</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Mechanical Code 2012</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NFPA National Electric Code 2011</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Fuel Gas Code 2012</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Residential Code 2012</a:t>
            </a:r>
          </a:p>
          <a:p>
            <a:pPr marL="457200">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 Virginia Statewide Fire Prevention Code, 2012 Edition</a:t>
            </a:r>
          </a:p>
          <a:p>
            <a:pPr marL="457200">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 reference standard:</a:t>
            </a:r>
          </a:p>
          <a:p>
            <a:pPr marL="457200" marR="0" indent="45720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Fire Code 2012</a:t>
            </a:r>
          </a:p>
          <a:p>
            <a:pPr marL="91440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F52D5503-0344-4113-885E-2CE504DE4AE1}"/>
              </a:ext>
            </a:extLst>
          </p:cNvPr>
          <p:cNvSpPr>
            <a:spLocks noGrp="1"/>
          </p:cNvSpPr>
          <p:nvPr>
            <p:ph sz="half" idx="2"/>
          </p:nvPr>
        </p:nvSpPr>
        <p:spPr/>
        <p:txBody>
          <a:bodyPr>
            <a:normAutofit fontScale="92500" lnSpcReduction="10000"/>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2015 Edition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Effective Date: September 4, 2018</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 Virginia Uniform Statewide Building Code</a:t>
            </a:r>
          </a:p>
          <a:p>
            <a:pPr marL="457200" marR="0" indent="45720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“USBC” (2015 Edition)</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 referenced standards:</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Building Code 2015</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Plumbing Code 2015</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Mechanical Code 2015</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NFPA National Electric Code 2014</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Fuel Gas Code 2015</a:t>
            </a:r>
          </a:p>
          <a:p>
            <a:pPr marL="9144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Residential Code 2015</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 Virginia Statewide Fire Prevention Code,</a:t>
            </a:r>
          </a:p>
          <a:p>
            <a:pPr marL="457200" marR="0" indent="45720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2015 Edition (Effective October 16, 2018)</a:t>
            </a:r>
          </a:p>
          <a:p>
            <a:pPr marL="45720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 reference standard:</a:t>
            </a:r>
          </a:p>
          <a:p>
            <a:pPr marL="457200" marR="0" indent="45720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ICC International Fire Code 2015</a:t>
            </a:r>
          </a:p>
          <a:p>
            <a:endParaRPr lang="en-US" dirty="0"/>
          </a:p>
        </p:txBody>
      </p:sp>
    </p:spTree>
    <p:extLst>
      <p:ext uri="{BB962C8B-B14F-4D97-AF65-F5344CB8AC3E}">
        <p14:creationId xmlns:p14="http://schemas.microsoft.com/office/powerpoint/2010/main" val="146983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rmAutofit/>
          </a:bodyPr>
          <a:lstStyle/>
          <a:p>
            <a:r>
              <a:rPr lang="en-US" b="0" i="0" u="none" strike="noStrike" baseline="0" dirty="0">
                <a:solidFill>
                  <a:srgbClr val="000000"/>
                </a:solidFill>
                <a:latin typeface="Arial" panose="020B0604020202020204" pitchFamily="34" charset="0"/>
              </a:rPr>
              <a:t>Section numbers preceded by "(N)" indicate sections of the IFC that have been changed to remove construction-related provisions that are outside of the scope of the SFPC.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This has been stricken so no more appendix with “N”</a:t>
            </a:r>
            <a:endParaRPr lang="en-US" dirty="0"/>
          </a:p>
        </p:txBody>
      </p:sp>
    </p:spTree>
    <p:extLst>
      <p:ext uri="{BB962C8B-B14F-4D97-AF65-F5344CB8AC3E}">
        <p14:creationId xmlns:p14="http://schemas.microsoft.com/office/powerpoint/2010/main" val="168207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lstStyle/>
          <a:p>
            <a:r>
              <a:rPr lang="en-US" dirty="0"/>
              <a:t>Table 107.2 </a:t>
            </a:r>
            <a:r>
              <a:rPr lang="en-US" b="0" i="0" u="none" strike="noStrike" baseline="0" dirty="0">
                <a:solidFill>
                  <a:srgbClr val="000000"/>
                </a:solidFill>
              </a:rPr>
              <a:t>OPERATIONAL PERMIT REQUIREMENTS                                      		(to be filled in by local jurisdiction)</a:t>
            </a:r>
          </a:p>
          <a:p>
            <a:pPr lvl="1"/>
            <a:r>
              <a:rPr lang="en-US" b="1" i="0" u="none" strike="noStrike" baseline="0" dirty="0">
                <a:latin typeface="NimbusSanL-Bold"/>
              </a:rPr>
              <a:t>Commercial Cooking. </a:t>
            </a:r>
            <a:r>
              <a:rPr lang="en-US" b="0" i="0" u="none" strike="noStrike" baseline="0" dirty="0">
                <a:latin typeface="NimbusSanL-Regu"/>
              </a:rPr>
              <a:t>An operational permit is required for the operation of commercial cooking appliances in occupancies other than assembly occupancies or dwellings.</a:t>
            </a:r>
            <a:r>
              <a:rPr lang="en-US" b="0" i="0" u="none" strike="noStrike" baseline="0" dirty="0">
                <a:solidFill>
                  <a:srgbClr val="000000"/>
                </a:solidFill>
              </a:rPr>
              <a:t>	</a:t>
            </a:r>
          </a:p>
          <a:p>
            <a:pPr lvl="1"/>
            <a:r>
              <a:rPr lang="en-US" b="1" i="0" u="none" strike="noStrike" baseline="0" dirty="0">
                <a:latin typeface="NimbusSanL-Bold"/>
              </a:rPr>
              <a:t>SRCFs. </a:t>
            </a:r>
            <a:r>
              <a:rPr lang="en-US" b="0" i="0" u="none" strike="noStrike" baseline="0" dirty="0">
                <a:latin typeface="NimbusSanL-Regu"/>
              </a:rPr>
              <a:t>An operational permit is required for the operation of a State-Regulated Care Facility where inspection by the fire official is required by state licensing regulations</a:t>
            </a:r>
          </a:p>
          <a:p>
            <a:pPr lvl="1"/>
            <a:endParaRPr lang="en-US" sz="1600" b="0" i="0" u="none" strike="noStrike" baseline="0" dirty="0">
              <a:latin typeface="NimbusSanL-Regu"/>
            </a:endParaRPr>
          </a:p>
          <a:p>
            <a:pPr algn="l"/>
            <a:endParaRPr lang="en-US" sz="2000" b="0" i="0" u="none" strike="noStrike" baseline="0" dirty="0">
              <a:solidFill>
                <a:srgbClr val="000000"/>
              </a:solidFill>
            </a:endParaRPr>
          </a:p>
          <a:p>
            <a:endParaRPr lang="en-US" dirty="0"/>
          </a:p>
        </p:txBody>
      </p:sp>
    </p:spTree>
    <p:extLst>
      <p:ext uri="{BB962C8B-B14F-4D97-AF65-F5344CB8AC3E}">
        <p14:creationId xmlns:p14="http://schemas.microsoft.com/office/powerpoint/2010/main" val="351511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lstStyle/>
          <a:p>
            <a:r>
              <a:rPr lang="en-US" dirty="0"/>
              <a:t>Chapter 2 Definitions</a:t>
            </a:r>
          </a:p>
          <a:p>
            <a:pPr lvl="1"/>
            <a:r>
              <a:rPr lang="en-US" b="1" i="0" u="none" strike="noStrike" baseline="0" dirty="0">
                <a:latin typeface="NimbusSanL-Bold"/>
              </a:rPr>
              <a:t>202 Cooking Tent Definition </a:t>
            </a:r>
            <a:r>
              <a:rPr lang="en-US" b="0" i="0" u="none" strike="noStrike" baseline="0" dirty="0">
                <a:latin typeface="NimbusSanL-Regu"/>
              </a:rPr>
              <a:t>Cooking Tent. A structure, enclosure or shelter, with or with-out sidewalls or drops, constructed of fabric or pliable material supported by any manner except by air or the contents that it protects, and which contains cooking equipment that utilize open flames or produce smoke or grease laden vapors for the purpose of preparing and serving food to the public.</a:t>
            </a:r>
            <a:endParaRPr lang="en-US" dirty="0"/>
          </a:p>
        </p:txBody>
      </p:sp>
    </p:spTree>
    <p:extLst>
      <p:ext uri="{BB962C8B-B14F-4D97-AF65-F5344CB8AC3E}">
        <p14:creationId xmlns:p14="http://schemas.microsoft.com/office/powerpoint/2010/main" val="164753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4675-F4F1-43F8-85C9-02675A7787AB}"/>
              </a:ext>
            </a:extLst>
          </p:cNvPr>
          <p:cNvSpPr>
            <a:spLocks noGrp="1"/>
          </p:cNvSpPr>
          <p:nvPr>
            <p:ph type="title"/>
          </p:nvPr>
        </p:nvSpPr>
        <p:spPr>
          <a:xfrm>
            <a:off x="838200" y="681037"/>
            <a:ext cx="10515600" cy="1325563"/>
          </a:xfrm>
        </p:spPr>
        <p:txBody>
          <a:bodyPr>
            <a:normAutofit fontScale="90000"/>
          </a:bodyPr>
          <a:lstStyle/>
          <a:p>
            <a:pPr algn="ctr"/>
            <a:r>
              <a:rPr lang="en-US" dirty="0"/>
              <a:t>2018 SFPC highlights of what code changes we expect to see</a:t>
            </a:r>
            <a:br>
              <a:rPr lang="en-US" dirty="0"/>
            </a:br>
            <a:endParaRPr lang="en-US" dirty="0"/>
          </a:p>
        </p:txBody>
      </p:sp>
      <p:sp>
        <p:nvSpPr>
          <p:cNvPr id="3" name="Content Placeholder 2">
            <a:extLst>
              <a:ext uri="{FF2B5EF4-FFF2-40B4-BE49-F238E27FC236}">
                <a16:creationId xmlns:a16="http://schemas.microsoft.com/office/drawing/2014/main" id="{3D0AD959-6D39-4645-8E5D-87ACDA86B902}"/>
              </a:ext>
            </a:extLst>
          </p:cNvPr>
          <p:cNvSpPr>
            <a:spLocks noGrp="1"/>
          </p:cNvSpPr>
          <p:nvPr>
            <p:ph idx="1"/>
          </p:nvPr>
        </p:nvSpPr>
        <p:spPr/>
        <p:txBody>
          <a:bodyPr>
            <a:noAutofit/>
          </a:bodyPr>
          <a:lstStyle/>
          <a:p>
            <a:pPr algn="l"/>
            <a:r>
              <a:rPr lang="en-US" b="1" i="0" u="none" strike="noStrike" baseline="0" dirty="0">
                <a:latin typeface="NimbusSanL-Bold"/>
              </a:rPr>
              <a:t> 3107.12.5 Cooking tents. </a:t>
            </a:r>
            <a:r>
              <a:rPr lang="en-US" b="0" i="0" u="none" strike="noStrike" baseline="0" dirty="0">
                <a:latin typeface="NimbusSanL-Regu"/>
              </a:rPr>
              <a:t>Cooking Tents </a:t>
            </a:r>
            <a:r>
              <a:rPr lang="en-US" b="0" i="0" u="none" strike="sngStrike" baseline="0" dirty="0">
                <a:latin typeface="NimbusSanL-Regu"/>
              </a:rPr>
              <a:t>with sidewalls or drops where cooking is performed </a:t>
            </a:r>
            <a:r>
              <a:rPr lang="en-US" b="0" i="0" u="none" strike="noStrike" baseline="0" dirty="0">
                <a:latin typeface="NimbusSanL-Regu"/>
              </a:rPr>
              <a:t>shall be separated from other tents or membrane structures by not less than 20 feet (6096 mm).</a:t>
            </a:r>
          </a:p>
        </p:txBody>
      </p:sp>
    </p:spTree>
    <p:extLst>
      <p:ext uri="{BB962C8B-B14F-4D97-AF65-F5344CB8AC3E}">
        <p14:creationId xmlns:p14="http://schemas.microsoft.com/office/powerpoint/2010/main" val="3481331401"/>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Explore</Template>
  <TotalTime>300</TotalTime>
  <Words>11091</Words>
  <Application>Microsoft Office PowerPoint</Application>
  <PresentationFormat>Widescreen</PresentationFormat>
  <Paragraphs>576</Paragraphs>
  <Slides>56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Avenir Next LT Pro</vt:lpstr>
      <vt:lpstr>AvenirNext LT Pro Medium</vt:lpstr>
      <vt:lpstr>Calibri</vt:lpstr>
      <vt:lpstr>Helvetica Neue</vt:lpstr>
      <vt:lpstr>NimbusSanL-Bold</vt:lpstr>
      <vt:lpstr>NimbusSanL-Regu</vt:lpstr>
      <vt:lpstr>NimbusSanL-ReguItal</vt:lpstr>
      <vt:lpstr>Posterama</vt:lpstr>
      <vt:lpstr>ExploreVTI</vt:lpstr>
      <vt:lpstr>Review of the Legislative and Code Development Process</vt:lpstr>
      <vt:lpstr>Agenda for next 60 minutes</vt:lpstr>
      <vt:lpstr>Code Change Process</vt:lpstr>
      <vt:lpstr>Code Change Process</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PowerPoint Presentation</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2018 SFPC highlights of what code changes we expect to see </vt:lpstr>
      <vt:lpstr>Chapter 31 now includes  Umbrella Structures</vt:lpstr>
      <vt:lpstr>Inclusion of Emergency Barricade Devices</vt:lpstr>
      <vt:lpstr>2018 Uniform Statewide Building Code</vt:lpstr>
      <vt:lpstr>2018 Uniform Statewide Building Code</vt:lpstr>
      <vt:lpstr>2018 Uniform Statewide Building Code</vt:lpstr>
      <vt:lpstr>PowerPoint Presentation</vt:lpstr>
      <vt:lpstr>2018 Uniform Statewide Building Code</vt:lpstr>
      <vt:lpstr>2018 Uniform Statewide Building Code</vt:lpstr>
      <vt:lpstr>2018 Uniform Statewide Building Code</vt:lpstr>
      <vt:lpstr>2018 Uniform Statewide Building Code</vt:lpstr>
      <vt:lpstr>2018 Uniform Statewide Building Code</vt:lpstr>
      <vt:lpstr>2018 Uniform Statewide Building Code</vt:lpstr>
      <vt:lpstr>2018 Uniform Statewide Building Code</vt:lpstr>
      <vt:lpstr>2018 Uniform Statewide Building Code</vt:lpstr>
      <vt:lpstr>2018 Uniform Statewide Building Code</vt:lpstr>
      <vt:lpstr>2018 Uniform Statewide Building Code</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Inclusion of Emergency Barricade Devices</vt:lpstr>
      <vt:lpstr>A notable change of a removal</vt:lpstr>
      <vt:lpstr>Questions?</vt:lpstr>
      <vt:lpstr>PowerPoint Presentation</vt:lpstr>
      <vt:lpstr>PowerPoint Presentation</vt:lpstr>
      <vt:lpstr>2018 Virginia Statewide Fire Prevention Code  Supplemental USBC Information  </vt:lpstr>
      <vt:lpstr>2018 Virginia Statewide Fire Prevention Code  Supplemental USBC Information  </vt:lpstr>
      <vt:lpstr>2018 Virginia Statewide Fire Prevention Code  Supplemental USBC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the Legislative and Code Development Process</dc:title>
  <dc:creator>Hale, Linda</dc:creator>
  <cp:lastModifiedBy>Hale, Linda</cp:lastModifiedBy>
  <cp:revision>2</cp:revision>
  <dcterms:created xsi:type="dcterms:W3CDTF">2021-05-25T22:26:33Z</dcterms:created>
  <dcterms:modified xsi:type="dcterms:W3CDTF">2021-05-26T13:39:48Z</dcterms:modified>
</cp:coreProperties>
</file>